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1"/>
  </p:notesMasterIdLst>
  <p:sldIdLst>
    <p:sldId id="256" r:id="rId2"/>
    <p:sldId id="328" r:id="rId3"/>
    <p:sldId id="329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8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F4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5C635-1607-42CB-BBE0-58F873B46FF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D35F009-DFBA-4ABA-AAAC-0859AB1EDBA8}">
      <dgm:prSet phldrT="[Tes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dirty="0" smtClean="0">
              <a:solidFill>
                <a:srgbClr val="FF0000"/>
              </a:solidFill>
            </a:rPr>
            <a:t>1° modulo</a:t>
          </a:r>
        </a:p>
        <a:p>
          <a:r>
            <a:rPr lang="it-IT" dirty="0" smtClean="0">
              <a:solidFill>
                <a:srgbClr val="FF0000"/>
              </a:solidFill>
            </a:rPr>
            <a:t> </a:t>
          </a:r>
          <a:r>
            <a:rPr lang="it-IT" dirty="0" err="1" smtClean="0">
              <a:solidFill>
                <a:schemeClr val="accent4">
                  <a:lumMod val="75000"/>
                </a:schemeClr>
              </a:solidFill>
            </a:rPr>
            <a:t>Basic</a:t>
          </a:r>
          <a:r>
            <a:rPr lang="it-IT" dirty="0" smtClean="0">
              <a:solidFill>
                <a:schemeClr val="accent4">
                  <a:lumMod val="75000"/>
                </a:schemeClr>
              </a:solidFill>
            </a:rPr>
            <a:t> Life </a:t>
          </a:r>
          <a:r>
            <a:rPr lang="it-IT" dirty="0" err="1" smtClean="0">
              <a:solidFill>
                <a:schemeClr val="accent4">
                  <a:lumMod val="75000"/>
                </a:schemeClr>
              </a:solidFill>
            </a:rPr>
            <a:t>Support</a:t>
          </a:r>
          <a:endParaRPr lang="it-IT" dirty="0">
            <a:solidFill>
              <a:schemeClr val="accent4">
                <a:lumMod val="75000"/>
              </a:schemeClr>
            </a:solidFill>
          </a:endParaRPr>
        </a:p>
      </dgm:t>
    </dgm:pt>
    <dgm:pt modelId="{90AE389A-8FF2-40CF-84F3-7E55A12F13EE}" type="parTrans" cxnId="{AFEBCDAA-9C77-498D-8944-25786115D155}">
      <dgm:prSet/>
      <dgm:spPr/>
      <dgm:t>
        <a:bodyPr/>
        <a:lstStyle/>
        <a:p>
          <a:endParaRPr lang="it-IT"/>
        </a:p>
      </dgm:t>
    </dgm:pt>
    <dgm:pt modelId="{A452A583-1797-4880-AF93-B96A67A77544}" type="sibTrans" cxnId="{AFEBCDAA-9C77-498D-8944-25786115D155}">
      <dgm:prSet/>
      <dgm:spPr/>
      <dgm:t>
        <a:bodyPr/>
        <a:lstStyle/>
        <a:p>
          <a:endParaRPr lang="it-IT"/>
        </a:p>
      </dgm:t>
    </dgm:pt>
    <dgm:pt modelId="{CB107797-D131-4674-A25A-14022AA0DB30}">
      <dgm:prSet phldrT="[Tes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dirty="0" smtClean="0">
              <a:solidFill>
                <a:srgbClr val="FF0000"/>
              </a:solidFill>
            </a:rPr>
            <a:t>2° modulo </a:t>
          </a:r>
          <a:r>
            <a:rPr lang="it-IT" dirty="0" smtClean="0">
              <a:solidFill>
                <a:srgbClr val="0070C0"/>
              </a:solidFill>
            </a:rPr>
            <a:t>Defibrillazione</a:t>
          </a:r>
          <a:endParaRPr lang="it-IT" dirty="0">
            <a:solidFill>
              <a:srgbClr val="0070C0"/>
            </a:solidFill>
          </a:endParaRPr>
        </a:p>
      </dgm:t>
    </dgm:pt>
    <dgm:pt modelId="{92BA200F-5CC6-4E56-8EAC-4ECB8FD788D0}" type="parTrans" cxnId="{47BFEA3D-0A91-4AC6-AD07-E03D01521462}">
      <dgm:prSet/>
      <dgm:spPr/>
      <dgm:t>
        <a:bodyPr/>
        <a:lstStyle/>
        <a:p>
          <a:endParaRPr lang="it-IT"/>
        </a:p>
      </dgm:t>
    </dgm:pt>
    <dgm:pt modelId="{919558AA-A3C9-439B-B19D-6ADA3210FFBA}" type="sibTrans" cxnId="{47BFEA3D-0A91-4AC6-AD07-E03D01521462}">
      <dgm:prSet/>
      <dgm:spPr/>
      <dgm:t>
        <a:bodyPr/>
        <a:lstStyle/>
        <a:p>
          <a:endParaRPr lang="it-IT"/>
        </a:p>
      </dgm:t>
    </dgm:pt>
    <dgm:pt modelId="{B859AFDA-B75A-4DE3-852A-6D005A7F3265}">
      <dgm:prSet phldrT="[Tes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dirty="0" smtClean="0">
              <a:solidFill>
                <a:srgbClr val="FF0000"/>
              </a:solidFill>
            </a:rPr>
            <a:t>3° modulo </a:t>
          </a:r>
          <a:r>
            <a:rPr lang="it-IT" dirty="0" smtClean="0">
              <a:solidFill>
                <a:srgbClr val="0070C0"/>
              </a:solidFill>
            </a:rPr>
            <a:t>Posizione laterale di sicurezza</a:t>
          </a:r>
          <a:endParaRPr lang="it-IT" dirty="0">
            <a:solidFill>
              <a:srgbClr val="0070C0"/>
            </a:solidFill>
          </a:endParaRPr>
        </a:p>
      </dgm:t>
    </dgm:pt>
    <dgm:pt modelId="{1162FF55-54B3-4C44-96C3-1ADE43B396D4}" type="parTrans" cxnId="{B7855A1A-5B46-44EC-B4C3-F8997AB24F9F}">
      <dgm:prSet/>
      <dgm:spPr/>
      <dgm:t>
        <a:bodyPr/>
        <a:lstStyle/>
        <a:p>
          <a:endParaRPr lang="it-IT"/>
        </a:p>
      </dgm:t>
    </dgm:pt>
    <dgm:pt modelId="{7090623F-9C5A-448E-8D77-7A065B97BD94}" type="sibTrans" cxnId="{B7855A1A-5B46-44EC-B4C3-F8997AB24F9F}">
      <dgm:prSet/>
      <dgm:spPr/>
      <dgm:t>
        <a:bodyPr/>
        <a:lstStyle/>
        <a:p>
          <a:endParaRPr lang="it-IT"/>
        </a:p>
      </dgm:t>
    </dgm:pt>
    <dgm:pt modelId="{514A2224-EB31-4792-B693-5FB78816DF08}">
      <dgm:prSet phldrT="[Tes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dirty="0" smtClean="0">
              <a:solidFill>
                <a:srgbClr val="FF0000"/>
              </a:solidFill>
            </a:rPr>
            <a:t>4° modulo </a:t>
          </a:r>
          <a:r>
            <a:rPr lang="it-IT" dirty="0" smtClean="0">
              <a:solidFill>
                <a:srgbClr val="0070C0"/>
              </a:solidFill>
            </a:rPr>
            <a:t>Disostruzione</a:t>
          </a:r>
          <a:endParaRPr lang="it-IT" dirty="0">
            <a:solidFill>
              <a:srgbClr val="0070C0"/>
            </a:solidFill>
          </a:endParaRPr>
        </a:p>
      </dgm:t>
    </dgm:pt>
    <dgm:pt modelId="{B87D232F-A982-431F-967D-C895597CC67B}" type="parTrans" cxnId="{9CE06E4B-CC46-4158-8D0A-81292EE2794C}">
      <dgm:prSet/>
      <dgm:spPr/>
      <dgm:t>
        <a:bodyPr/>
        <a:lstStyle/>
        <a:p>
          <a:endParaRPr lang="it-IT"/>
        </a:p>
      </dgm:t>
    </dgm:pt>
    <dgm:pt modelId="{E9A64613-82B3-4FC6-86A4-379C95BF6498}" type="sibTrans" cxnId="{9CE06E4B-CC46-4158-8D0A-81292EE2794C}">
      <dgm:prSet/>
      <dgm:spPr/>
      <dgm:t>
        <a:bodyPr/>
        <a:lstStyle/>
        <a:p>
          <a:endParaRPr lang="it-IT"/>
        </a:p>
      </dgm:t>
    </dgm:pt>
    <dgm:pt modelId="{2857E314-661B-4352-8387-BE7704EBC88E}" type="pres">
      <dgm:prSet presAssocID="{1565C635-1607-42CB-BBE0-58F873B46F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F79D4F2-5DC8-4599-BDF4-77B5B319C848}" type="pres">
      <dgm:prSet presAssocID="{CD35F009-DFBA-4ABA-AAAC-0859AB1EDBA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C9DE90-F8AF-431B-B411-D9CE0C7AC1F4}" type="pres">
      <dgm:prSet presAssocID="{A452A583-1797-4880-AF93-B96A67A77544}" presName="sibTrans" presStyleCnt="0"/>
      <dgm:spPr/>
    </dgm:pt>
    <dgm:pt modelId="{B7481E95-705D-4D44-9A19-D8EA0B73E318}" type="pres">
      <dgm:prSet presAssocID="{CB107797-D131-4674-A25A-14022AA0DB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6D4819-3441-4BDC-A5CC-2DFC0F614843}" type="pres">
      <dgm:prSet presAssocID="{919558AA-A3C9-439B-B19D-6ADA3210FFBA}" presName="sibTrans" presStyleCnt="0"/>
      <dgm:spPr/>
    </dgm:pt>
    <dgm:pt modelId="{52332BD6-24D3-45AF-A7E5-F08985209C65}" type="pres">
      <dgm:prSet presAssocID="{B859AFDA-B75A-4DE3-852A-6D005A7F32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D356E1-4441-4DF0-B7E2-40A03644C4A4}" type="pres">
      <dgm:prSet presAssocID="{7090623F-9C5A-448E-8D77-7A065B97BD94}" presName="sibTrans" presStyleCnt="0"/>
      <dgm:spPr/>
    </dgm:pt>
    <dgm:pt modelId="{DD1BD3C4-272F-40F8-8C43-5B57F10CF852}" type="pres">
      <dgm:prSet presAssocID="{514A2224-EB31-4792-B693-5FB78816DF0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74BBB0B-7DAC-4BC1-9040-DE626A897E62}" type="presOf" srcId="{CB107797-D131-4674-A25A-14022AA0DB30}" destId="{B7481E95-705D-4D44-9A19-D8EA0B73E318}" srcOrd="0" destOrd="0" presId="urn:microsoft.com/office/officeart/2005/8/layout/default#1"/>
    <dgm:cxn modelId="{E3021562-3027-477E-B701-83FFD60481A1}" type="presOf" srcId="{CD35F009-DFBA-4ABA-AAAC-0859AB1EDBA8}" destId="{8F79D4F2-5DC8-4599-BDF4-77B5B319C848}" srcOrd="0" destOrd="0" presId="urn:microsoft.com/office/officeart/2005/8/layout/default#1"/>
    <dgm:cxn modelId="{47BFEA3D-0A91-4AC6-AD07-E03D01521462}" srcId="{1565C635-1607-42CB-BBE0-58F873B46FF3}" destId="{CB107797-D131-4674-A25A-14022AA0DB30}" srcOrd="1" destOrd="0" parTransId="{92BA200F-5CC6-4E56-8EAC-4ECB8FD788D0}" sibTransId="{919558AA-A3C9-439B-B19D-6ADA3210FFBA}"/>
    <dgm:cxn modelId="{574DF770-E410-46DA-AB19-63039B631121}" type="presOf" srcId="{1565C635-1607-42CB-BBE0-58F873B46FF3}" destId="{2857E314-661B-4352-8387-BE7704EBC88E}" srcOrd="0" destOrd="0" presId="urn:microsoft.com/office/officeart/2005/8/layout/default#1"/>
    <dgm:cxn modelId="{9CE06E4B-CC46-4158-8D0A-81292EE2794C}" srcId="{1565C635-1607-42CB-BBE0-58F873B46FF3}" destId="{514A2224-EB31-4792-B693-5FB78816DF08}" srcOrd="3" destOrd="0" parTransId="{B87D232F-A982-431F-967D-C895597CC67B}" sibTransId="{E9A64613-82B3-4FC6-86A4-379C95BF6498}"/>
    <dgm:cxn modelId="{AFEBCDAA-9C77-498D-8944-25786115D155}" srcId="{1565C635-1607-42CB-BBE0-58F873B46FF3}" destId="{CD35F009-DFBA-4ABA-AAAC-0859AB1EDBA8}" srcOrd="0" destOrd="0" parTransId="{90AE389A-8FF2-40CF-84F3-7E55A12F13EE}" sibTransId="{A452A583-1797-4880-AF93-B96A67A77544}"/>
    <dgm:cxn modelId="{67667A9C-A5B3-4958-B287-6CEB5C5FA263}" type="presOf" srcId="{B859AFDA-B75A-4DE3-852A-6D005A7F3265}" destId="{52332BD6-24D3-45AF-A7E5-F08985209C65}" srcOrd="0" destOrd="0" presId="urn:microsoft.com/office/officeart/2005/8/layout/default#1"/>
    <dgm:cxn modelId="{B7855A1A-5B46-44EC-B4C3-F8997AB24F9F}" srcId="{1565C635-1607-42CB-BBE0-58F873B46FF3}" destId="{B859AFDA-B75A-4DE3-852A-6D005A7F3265}" srcOrd="2" destOrd="0" parTransId="{1162FF55-54B3-4C44-96C3-1ADE43B396D4}" sibTransId="{7090623F-9C5A-448E-8D77-7A065B97BD94}"/>
    <dgm:cxn modelId="{058DB771-DD3F-4BFD-A5EE-227E9974370A}" type="presOf" srcId="{514A2224-EB31-4792-B693-5FB78816DF08}" destId="{DD1BD3C4-272F-40F8-8C43-5B57F10CF852}" srcOrd="0" destOrd="0" presId="urn:microsoft.com/office/officeart/2005/8/layout/default#1"/>
    <dgm:cxn modelId="{788FDD2C-9C07-4171-97FE-283C55BD1DB5}" type="presParOf" srcId="{2857E314-661B-4352-8387-BE7704EBC88E}" destId="{8F79D4F2-5DC8-4599-BDF4-77B5B319C848}" srcOrd="0" destOrd="0" presId="urn:microsoft.com/office/officeart/2005/8/layout/default#1"/>
    <dgm:cxn modelId="{5350DE17-D4ED-46DA-8834-2E2AFDEDAD7F}" type="presParOf" srcId="{2857E314-661B-4352-8387-BE7704EBC88E}" destId="{9BC9DE90-F8AF-431B-B411-D9CE0C7AC1F4}" srcOrd="1" destOrd="0" presId="urn:microsoft.com/office/officeart/2005/8/layout/default#1"/>
    <dgm:cxn modelId="{DA3BE7CB-DD72-4969-AFE1-22A67986A05E}" type="presParOf" srcId="{2857E314-661B-4352-8387-BE7704EBC88E}" destId="{B7481E95-705D-4D44-9A19-D8EA0B73E318}" srcOrd="2" destOrd="0" presId="urn:microsoft.com/office/officeart/2005/8/layout/default#1"/>
    <dgm:cxn modelId="{DBBED2B1-1032-4DC2-981F-051D5932E12E}" type="presParOf" srcId="{2857E314-661B-4352-8387-BE7704EBC88E}" destId="{756D4819-3441-4BDC-A5CC-2DFC0F614843}" srcOrd="3" destOrd="0" presId="urn:microsoft.com/office/officeart/2005/8/layout/default#1"/>
    <dgm:cxn modelId="{BEAB42E9-7264-43D3-878A-D6F21D184BB9}" type="presParOf" srcId="{2857E314-661B-4352-8387-BE7704EBC88E}" destId="{52332BD6-24D3-45AF-A7E5-F08985209C65}" srcOrd="4" destOrd="0" presId="urn:microsoft.com/office/officeart/2005/8/layout/default#1"/>
    <dgm:cxn modelId="{9CA6C3C0-91F1-4156-A114-6E761F5E7512}" type="presParOf" srcId="{2857E314-661B-4352-8387-BE7704EBC88E}" destId="{28D356E1-4441-4DF0-B7E2-40A03644C4A4}" srcOrd="5" destOrd="0" presId="urn:microsoft.com/office/officeart/2005/8/layout/default#1"/>
    <dgm:cxn modelId="{93B68251-9A51-412C-AF2A-91274183AFC2}" type="presParOf" srcId="{2857E314-661B-4352-8387-BE7704EBC88E}" destId="{DD1BD3C4-272F-40F8-8C43-5B57F10CF85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989F27-496F-4209-963D-E2E83251DB9B}" type="doc">
      <dgm:prSet loTypeId="urn:microsoft.com/office/officeart/2005/8/layout/default#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DAB582F-BC66-442C-BD9D-D9D9640A7D9A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Valutazione ambientale</a:t>
          </a:r>
          <a:endParaRPr lang="it-IT" b="1" dirty="0">
            <a:solidFill>
              <a:schemeClr val="bg1"/>
            </a:solidFill>
          </a:endParaRPr>
        </a:p>
      </dgm:t>
    </dgm:pt>
    <dgm:pt modelId="{5D350BE0-BC5A-419D-B7B8-8207C61238EA}" type="parTrans" cxnId="{931EEC81-C67C-4E70-96AF-1D965F124715}">
      <dgm:prSet/>
      <dgm:spPr/>
      <dgm:t>
        <a:bodyPr/>
        <a:lstStyle/>
        <a:p>
          <a:endParaRPr lang="it-IT"/>
        </a:p>
      </dgm:t>
    </dgm:pt>
    <dgm:pt modelId="{7F194E66-DFA0-4761-86E0-A225541B7C02}" type="sibTrans" cxnId="{931EEC81-C67C-4E70-96AF-1D965F124715}">
      <dgm:prSet/>
      <dgm:spPr/>
      <dgm:t>
        <a:bodyPr/>
        <a:lstStyle/>
        <a:p>
          <a:endParaRPr lang="it-IT"/>
        </a:p>
      </dgm:t>
    </dgm:pt>
    <dgm:pt modelId="{182800C5-455F-43FB-BA26-446AF8CFB612}" type="pres">
      <dgm:prSet presAssocID="{0E989F27-496F-4209-963D-E2E83251DB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243C05B-8E9B-4038-8559-5F418BA37BCB}" type="pres">
      <dgm:prSet presAssocID="{4DAB582F-BC66-442C-BD9D-D9D9640A7D9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4DA4820-E3D1-4846-95FC-B9791833ADE3}" type="presOf" srcId="{0E989F27-496F-4209-963D-E2E83251DB9B}" destId="{182800C5-455F-43FB-BA26-446AF8CFB612}" srcOrd="0" destOrd="0" presId="urn:microsoft.com/office/officeart/2005/8/layout/default#3"/>
    <dgm:cxn modelId="{944974B2-FE34-4441-B48D-50A405DE4F51}" type="presOf" srcId="{4DAB582F-BC66-442C-BD9D-D9D9640A7D9A}" destId="{4243C05B-8E9B-4038-8559-5F418BA37BCB}" srcOrd="0" destOrd="0" presId="urn:microsoft.com/office/officeart/2005/8/layout/default#3"/>
    <dgm:cxn modelId="{931EEC81-C67C-4E70-96AF-1D965F124715}" srcId="{0E989F27-496F-4209-963D-E2E83251DB9B}" destId="{4DAB582F-BC66-442C-BD9D-D9D9640A7D9A}" srcOrd="0" destOrd="0" parTransId="{5D350BE0-BC5A-419D-B7B8-8207C61238EA}" sibTransId="{7F194E66-DFA0-4761-86E0-A225541B7C02}"/>
    <dgm:cxn modelId="{015DE055-0669-40AC-BA4D-52D2ED04C9E2}" type="presParOf" srcId="{182800C5-455F-43FB-BA26-446AF8CFB612}" destId="{4243C05B-8E9B-4038-8559-5F418BA37BCB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715A30-1520-42CA-BF38-24FB1ED450C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5675F98-F7E9-476E-8557-B14C470BAA41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b="1" dirty="0" smtClean="0">
              <a:solidFill>
                <a:schemeClr val="bg1"/>
              </a:solidFill>
            </a:rPr>
            <a:t>Posizione supina</a:t>
          </a:r>
          <a:endParaRPr lang="it-IT" b="1" dirty="0">
            <a:solidFill>
              <a:schemeClr val="bg1"/>
            </a:solidFill>
          </a:endParaRPr>
        </a:p>
      </dgm:t>
    </dgm:pt>
    <dgm:pt modelId="{FAF14B28-87BA-4B4A-AC21-A68E7CFA9993}" type="parTrans" cxnId="{355A30C6-5EC1-4AE9-BFB4-30CB28EB4ACB}">
      <dgm:prSet/>
      <dgm:spPr/>
      <dgm:t>
        <a:bodyPr/>
        <a:lstStyle/>
        <a:p>
          <a:endParaRPr lang="it-IT"/>
        </a:p>
      </dgm:t>
    </dgm:pt>
    <dgm:pt modelId="{AD7E4219-78F0-434F-89CF-3F6A84FEC795}" type="sibTrans" cxnId="{355A30C6-5EC1-4AE9-BFB4-30CB28EB4ACB}">
      <dgm:prSet/>
      <dgm:spPr/>
      <dgm:t>
        <a:bodyPr/>
        <a:lstStyle/>
        <a:p>
          <a:endParaRPr lang="it-IT"/>
        </a:p>
      </dgm:t>
    </dgm:pt>
    <dgm:pt modelId="{7E95E871-C9E2-47EC-B55C-EA434F5C5904}">
      <dgm:prSet phldrT="[Tes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b="1" dirty="0" smtClean="0">
              <a:solidFill>
                <a:schemeClr val="bg1"/>
              </a:solidFill>
            </a:rPr>
            <a:t>Piano rigido </a:t>
          </a:r>
          <a:endParaRPr lang="it-IT" b="1" dirty="0">
            <a:solidFill>
              <a:schemeClr val="bg1"/>
            </a:solidFill>
          </a:endParaRPr>
        </a:p>
      </dgm:t>
    </dgm:pt>
    <dgm:pt modelId="{D44A32B7-A38C-459F-A698-BCEEADE55396}" type="parTrans" cxnId="{E5944C3D-542A-4D3D-A2E8-F071F15693D3}">
      <dgm:prSet/>
      <dgm:spPr/>
      <dgm:t>
        <a:bodyPr/>
        <a:lstStyle/>
        <a:p>
          <a:endParaRPr lang="it-IT"/>
        </a:p>
      </dgm:t>
    </dgm:pt>
    <dgm:pt modelId="{C90BBCB0-5224-4219-B1CD-3267FA1DDB61}" type="sibTrans" cxnId="{E5944C3D-542A-4D3D-A2E8-F071F15693D3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tx1">
            <a:lumMod val="95000"/>
          </a:schemeClr>
        </a:solidFill>
      </dgm:spPr>
      <dgm:t>
        <a:bodyPr/>
        <a:lstStyle/>
        <a:p>
          <a:endParaRPr lang="it-IT"/>
        </a:p>
      </dgm:t>
    </dgm:pt>
    <dgm:pt modelId="{6A880B68-0A48-474D-AD4B-F103CAD26DBF}">
      <dgm:prSet phldrT="[Tes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b="1" dirty="0" smtClean="0">
              <a:solidFill>
                <a:schemeClr val="bg1"/>
              </a:solidFill>
            </a:rPr>
            <a:t>Scoprire il torace</a:t>
          </a:r>
          <a:endParaRPr lang="it-IT" b="1" dirty="0">
            <a:solidFill>
              <a:schemeClr val="bg1"/>
            </a:solidFill>
          </a:endParaRPr>
        </a:p>
      </dgm:t>
    </dgm:pt>
    <dgm:pt modelId="{E62BEDB1-1822-4ACD-AD3A-38463D905797}" type="parTrans" cxnId="{3C735A7C-059D-4E43-A592-8EDD6A28CB73}">
      <dgm:prSet/>
      <dgm:spPr/>
      <dgm:t>
        <a:bodyPr/>
        <a:lstStyle/>
        <a:p>
          <a:endParaRPr lang="it-IT"/>
        </a:p>
      </dgm:t>
    </dgm:pt>
    <dgm:pt modelId="{96695829-97E9-4572-9C9F-FFAFAC77CE08}" type="sibTrans" cxnId="{3C735A7C-059D-4E43-A592-8EDD6A28CB73}">
      <dgm:prSet/>
      <dgm:spPr/>
      <dgm:t>
        <a:bodyPr/>
        <a:lstStyle/>
        <a:p>
          <a:endParaRPr lang="it-IT"/>
        </a:p>
      </dgm:t>
    </dgm:pt>
    <dgm:pt modelId="{F0EFDDF1-73E4-4D32-9C9A-C20E445F342C}">
      <dgm:prSet phldrT="[Tes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b="1" dirty="0" smtClean="0">
              <a:solidFill>
                <a:schemeClr val="bg1"/>
              </a:solidFill>
            </a:rPr>
            <a:t>Allineare il corpo</a:t>
          </a:r>
          <a:endParaRPr lang="it-IT" b="1" dirty="0">
            <a:solidFill>
              <a:schemeClr val="bg1"/>
            </a:solidFill>
          </a:endParaRPr>
        </a:p>
      </dgm:t>
    </dgm:pt>
    <dgm:pt modelId="{E42E39C6-DEA4-4C03-878A-F5261D52576E}" type="parTrans" cxnId="{DB512E5B-A115-4E73-B4E9-1B2356B3B450}">
      <dgm:prSet/>
      <dgm:spPr/>
      <dgm:t>
        <a:bodyPr/>
        <a:lstStyle/>
        <a:p>
          <a:endParaRPr lang="it-IT"/>
        </a:p>
      </dgm:t>
    </dgm:pt>
    <dgm:pt modelId="{3FD22CA1-16F7-4503-9D0F-AD61D8A33C19}" type="sibTrans" cxnId="{DB512E5B-A115-4E73-B4E9-1B2356B3B450}">
      <dgm:prSet/>
      <dgm:spPr/>
      <dgm:t>
        <a:bodyPr/>
        <a:lstStyle/>
        <a:p>
          <a:endParaRPr lang="it-IT"/>
        </a:p>
      </dgm:t>
    </dgm:pt>
    <dgm:pt modelId="{AA6C9F91-E56E-4283-8B10-47ADB832F311}" type="pres">
      <dgm:prSet presAssocID="{8E715A30-1520-42CA-BF38-24FB1ED450C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8E4B9C-C866-4968-B52A-E874CCFCD995}" type="pres">
      <dgm:prSet presAssocID="{8E715A30-1520-42CA-BF38-24FB1ED450C3}" presName="dummyMaxCanvas" presStyleCnt="0">
        <dgm:presLayoutVars/>
      </dgm:prSet>
      <dgm:spPr/>
    </dgm:pt>
    <dgm:pt modelId="{84FBF99E-C91F-44CF-B451-9FD17F5AB796}" type="pres">
      <dgm:prSet presAssocID="{8E715A30-1520-42CA-BF38-24FB1ED450C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9BF95D-DD20-48B2-8A84-9EFB37C03DD0}" type="pres">
      <dgm:prSet presAssocID="{8E715A30-1520-42CA-BF38-24FB1ED450C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23A955-1056-4CF6-B607-F18DB073E555}" type="pres">
      <dgm:prSet presAssocID="{8E715A30-1520-42CA-BF38-24FB1ED450C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1EDDBB-C265-475D-9374-3EACF2CD8644}" type="pres">
      <dgm:prSet presAssocID="{8E715A30-1520-42CA-BF38-24FB1ED450C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F80123-CF72-411B-9C56-FFBD6DA2A9F7}" type="pres">
      <dgm:prSet presAssocID="{8E715A30-1520-42CA-BF38-24FB1ED450C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2DAA16-87F7-4F9D-BD9C-4C13CF22C390}" type="pres">
      <dgm:prSet presAssocID="{8E715A30-1520-42CA-BF38-24FB1ED450C3}" presName="FourConn_2-3" presStyleLbl="fgAccFollowNode1" presStyleIdx="1" presStyleCnt="3" custScaleX="116962" custScaleY="1030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97C509-C051-4095-B9D2-0BA8A2E13FF8}" type="pres">
      <dgm:prSet presAssocID="{8E715A30-1520-42CA-BF38-24FB1ED450C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6CBCA6-F45F-472C-99A7-A4EEBF1ED169}" type="pres">
      <dgm:prSet presAssocID="{8E715A30-1520-42CA-BF38-24FB1ED450C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9282A2-7F73-40AB-921C-FF2ED31B9367}" type="pres">
      <dgm:prSet presAssocID="{8E715A30-1520-42CA-BF38-24FB1ED450C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881962-C8D9-4396-B026-3B8D38397E40}" type="pres">
      <dgm:prSet presAssocID="{8E715A30-1520-42CA-BF38-24FB1ED450C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8127EB-1E33-44ED-A243-8F16706CE201}" type="pres">
      <dgm:prSet presAssocID="{8E715A30-1520-42CA-BF38-24FB1ED450C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AE33189-6B7E-4025-A2AC-C40F1C056579}" type="presOf" srcId="{F0EFDDF1-73E4-4D32-9C9A-C20E445F342C}" destId="{7623A955-1056-4CF6-B607-F18DB073E555}" srcOrd="0" destOrd="0" presId="urn:microsoft.com/office/officeart/2005/8/layout/vProcess5"/>
    <dgm:cxn modelId="{EB41505F-E940-4064-BC41-1F5DF2986787}" type="presOf" srcId="{85675F98-F7E9-476E-8557-B14C470BAA41}" destId="{84FBF99E-C91F-44CF-B451-9FD17F5AB796}" srcOrd="0" destOrd="0" presId="urn:microsoft.com/office/officeart/2005/8/layout/vProcess5"/>
    <dgm:cxn modelId="{0617A912-DDD6-48BB-A31E-891A9D59CF6E}" type="presOf" srcId="{7E95E871-C9E2-47EC-B55C-EA434F5C5904}" destId="{A29282A2-7F73-40AB-921C-FF2ED31B9367}" srcOrd="1" destOrd="0" presId="urn:microsoft.com/office/officeart/2005/8/layout/vProcess5"/>
    <dgm:cxn modelId="{183EA603-5A6B-4C47-A10C-CF10C6EB3300}" type="presOf" srcId="{8E715A30-1520-42CA-BF38-24FB1ED450C3}" destId="{AA6C9F91-E56E-4283-8B10-47ADB832F311}" srcOrd="0" destOrd="0" presId="urn:microsoft.com/office/officeart/2005/8/layout/vProcess5"/>
    <dgm:cxn modelId="{E5944C3D-542A-4D3D-A2E8-F071F15693D3}" srcId="{8E715A30-1520-42CA-BF38-24FB1ED450C3}" destId="{7E95E871-C9E2-47EC-B55C-EA434F5C5904}" srcOrd="1" destOrd="0" parTransId="{D44A32B7-A38C-459F-A698-BCEEADE55396}" sibTransId="{C90BBCB0-5224-4219-B1CD-3267FA1DDB61}"/>
    <dgm:cxn modelId="{1CB3436B-B295-4E55-9E71-0ADBABD62D26}" type="presOf" srcId="{6A880B68-0A48-474D-AD4B-F103CAD26DBF}" destId="{1D1EDDBB-C265-475D-9374-3EACF2CD8644}" srcOrd="0" destOrd="0" presId="urn:microsoft.com/office/officeart/2005/8/layout/vProcess5"/>
    <dgm:cxn modelId="{DB512E5B-A115-4E73-B4E9-1B2356B3B450}" srcId="{8E715A30-1520-42CA-BF38-24FB1ED450C3}" destId="{F0EFDDF1-73E4-4D32-9C9A-C20E445F342C}" srcOrd="2" destOrd="0" parTransId="{E42E39C6-DEA4-4C03-878A-F5261D52576E}" sibTransId="{3FD22CA1-16F7-4503-9D0F-AD61D8A33C19}"/>
    <dgm:cxn modelId="{AE7FADE6-0029-4998-99E0-49ACCC588FBA}" type="presOf" srcId="{C90BBCB0-5224-4219-B1CD-3267FA1DDB61}" destId="{F52DAA16-87F7-4F9D-BD9C-4C13CF22C390}" srcOrd="0" destOrd="0" presId="urn:microsoft.com/office/officeart/2005/8/layout/vProcess5"/>
    <dgm:cxn modelId="{526FDF61-C11F-4DEA-AC40-6F7507C091EB}" type="presOf" srcId="{AD7E4219-78F0-434F-89CF-3F6A84FEC795}" destId="{99F80123-CF72-411B-9C56-FFBD6DA2A9F7}" srcOrd="0" destOrd="0" presId="urn:microsoft.com/office/officeart/2005/8/layout/vProcess5"/>
    <dgm:cxn modelId="{0CD3286C-0B79-4228-8350-BBD9F9C8E68E}" type="presOf" srcId="{6A880B68-0A48-474D-AD4B-F103CAD26DBF}" destId="{2C8127EB-1E33-44ED-A243-8F16706CE201}" srcOrd="1" destOrd="0" presId="urn:microsoft.com/office/officeart/2005/8/layout/vProcess5"/>
    <dgm:cxn modelId="{355A30C6-5EC1-4AE9-BFB4-30CB28EB4ACB}" srcId="{8E715A30-1520-42CA-BF38-24FB1ED450C3}" destId="{85675F98-F7E9-476E-8557-B14C470BAA41}" srcOrd="0" destOrd="0" parTransId="{FAF14B28-87BA-4B4A-AC21-A68E7CFA9993}" sibTransId="{AD7E4219-78F0-434F-89CF-3F6A84FEC795}"/>
    <dgm:cxn modelId="{4AD7E946-8538-4857-A9EF-B6B4116B17C5}" type="presOf" srcId="{85675F98-F7E9-476E-8557-B14C470BAA41}" destId="{B76CBCA6-F45F-472C-99A7-A4EEBF1ED169}" srcOrd="1" destOrd="0" presId="urn:microsoft.com/office/officeart/2005/8/layout/vProcess5"/>
    <dgm:cxn modelId="{85312E83-9A71-40CE-954B-8BFDFF99E1EC}" type="presOf" srcId="{3FD22CA1-16F7-4503-9D0F-AD61D8A33C19}" destId="{4A97C509-C051-4095-B9D2-0BA8A2E13FF8}" srcOrd="0" destOrd="0" presId="urn:microsoft.com/office/officeart/2005/8/layout/vProcess5"/>
    <dgm:cxn modelId="{FAFADDE8-50B8-4BCA-B8E6-1D65D3BD4974}" type="presOf" srcId="{7E95E871-C9E2-47EC-B55C-EA434F5C5904}" destId="{DA9BF95D-DD20-48B2-8A84-9EFB37C03DD0}" srcOrd="0" destOrd="0" presId="urn:microsoft.com/office/officeart/2005/8/layout/vProcess5"/>
    <dgm:cxn modelId="{3C735A7C-059D-4E43-A592-8EDD6A28CB73}" srcId="{8E715A30-1520-42CA-BF38-24FB1ED450C3}" destId="{6A880B68-0A48-474D-AD4B-F103CAD26DBF}" srcOrd="3" destOrd="0" parTransId="{E62BEDB1-1822-4ACD-AD3A-38463D905797}" sibTransId="{96695829-97E9-4572-9C9F-FFAFAC77CE08}"/>
    <dgm:cxn modelId="{AE11EEBA-AAB9-40F6-9C10-272A2C1DA08A}" type="presOf" srcId="{F0EFDDF1-73E4-4D32-9C9A-C20E445F342C}" destId="{CA881962-C8D9-4396-B026-3B8D38397E40}" srcOrd="1" destOrd="0" presId="urn:microsoft.com/office/officeart/2005/8/layout/vProcess5"/>
    <dgm:cxn modelId="{DA71FD4C-88E7-4BB8-B046-218D5DEA6917}" type="presParOf" srcId="{AA6C9F91-E56E-4283-8B10-47ADB832F311}" destId="{D68E4B9C-C866-4968-B52A-E874CCFCD995}" srcOrd="0" destOrd="0" presId="urn:microsoft.com/office/officeart/2005/8/layout/vProcess5"/>
    <dgm:cxn modelId="{86ACDE3F-9CA3-4CDC-8712-040549BF95B8}" type="presParOf" srcId="{AA6C9F91-E56E-4283-8B10-47ADB832F311}" destId="{84FBF99E-C91F-44CF-B451-9FD17F5AB796}" srcOrd="1" destOrd="0" presId="urn:microsoft.com/office/officeart/2005/8/layout/vProcess5"/>
    <dgm:cxn modelId="{A7AF0098-5402-4D75-97C6-1ABF2E555691}" type="presParOf" srcId="{AA6C9F91-E56E-4283-8B10-47ADB832F311}" destId="{DA9BF95D-DD20-48B2-8A84-9EFB37C03DD0}" srcOrd="2" destOrd="0" presId="urn:microsoft.com/office/officeart/2005/8/layout/vProcess5"/>
    <dgm:cxn modelId="{AA873AA1-EED0-41FB-A011-EA9D0D6884DC}" type="presParOf" srcId="{AA6C9F91-E56E-4283-8B10-47ADB832F311}" destId="{7623A955-1056-4CF6-B607-F18DB073E555}" srcOrd="3" destOrd="0" presId="urn:microsoft.com/office/officeart/2005/8/layout/vProcess5"/>
    <dgm:cxn modelId="{AFBF7535-90F1-4FD2-9A00-81260BB7CA93}" type="presParOf" srcId="{AA6C9F91-E56E-4283-8B10-47ADB832F311}" destId="{1D1EDDBB-C265-475D-9374-3EACF2CD8644}" srcOrd="4" destOrd="0" presId="urn:microsoft.com/office/officeart/2005/8/layout/vProcess5"/>
    <dgm:cxn modelId="{73DB0041-830F-4CF2-9C0D-CE3491B050F7}" type="presParOf" srcId="{AA6C9F91-E56E-4283-8B10-47ADB832F311}" destId="{99F80123-CF72-411B-9C56-FFBD6DA2A9F7}" srcOrd="5" destOrd="0" presId="urn:microsoft.com/office/officeart/2005/8/layout/vProcess5"/>
    <dgm:cxn modelId="{5D1E84D7-0F95-4C68-9072-75E83AD7FD79}" type="presParOf" srcId="{AA6C9F91-E56E-4283-8B10-47ADB832F311}" destId="{F52DAA16-87F7-4F9D-BD9C-4C13CF22C390}" srcOrd="6" destOrd="0" presId="urn:microsoft.com/office/officeart/2005/8/layout/vProcess5"/>
    <dgm:cxn modelId="{A067D453-5C07-4EC2-BA93-76AD736C3DC3}" type="presParOf" srcId="{AA6C9F91-E56E-4283-8B10-47ADB832F311}" destId="{4A97C509-C051-4095-B9D2-0BA8A2E13FF8}" srcOrd="7" destOrd="0" presId="urn:microsoft.com/office/officeart/2005/8/layout/vProcess5"/>
    <dgm:cxn modelId="{0BD7D9B2-DDCB-4226-94D2-49BCF0D6917F}" type="presParOf" srcId="{AA6C9F91-E56E-4283-8B10-47ADB832F311}" destId="{B76CBCA6-F45F-472C-99A7-A4EEBF1ED169}" srcOrd="8" destOrd="0" presId="urn:microsoft.com/office/officeart/2005/8/layout/vProcess5"/>
    <dgm:cxn modelId="{8718E0A4-7ED2-4064-BD2A-6072C83D493E}" type="presParOf" srcId="{AA6C9F91-E56E-4283-8B10-47ADB832F311}" destId="{A29282A2-7F73-40AB-921C-FF2ED31B9367}" srcOrd="9" destOrd="0" presId="urn:microsoft.com/office/officeart/2005/8/layout/vProcess5"/>
    <dgm:cxn modelId="{B03583DE-5916-43D3-A591-0F3C4F0C02CE}" type="presParOf" srcId="{AA6C9F91-E56E-4283-8B10-47ADB832F311}" destId="{CA881962-C8D9-4396-B026-3B8D38397E40}" srcOrd="10" destOrd="0" presId="urn:microsoft.com/office/officeart/2005/8/layout/vProcess5"/>
    <dgm:cxn modelId="{AD003C6A-A196-455F-9630-27589CB199F9}" type="presParOf" srcId="{AA6C9F91-E56E-4283-8B10-47ADB832F311}" destId="{2C8127EB-1E33-44ED-A243-8F16706CE20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84CEA0-EF22-4537-A50E-1D235A1F57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BEB5D8F-4870-4FE2-8F61-AECA26496D3E}">
      <dgm:prSet phldrT="[Tes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800" b="1" dirty="0" smtClean="0">
              <a:solidFill>
                <a:schemeClr val="bg1"/>
              </a:solidFill>
            </a:rPr>
            <a:t>Apertura delle vie aeree</a:t>
          </a:r>
          <a:endParaRPr lang="it-IT" sz="2800" b="1" dirty="0">
            <a:solidFill>
              <a:schemeClr val="bg1"/>
            </a:solidFill>
          </a:endParaRPr>
        </a:p>
      </dgm:t>
    </dgm:pt>
    <dgm:pt modelId="{04E5087D-A7D3-47EC-8534-C69837FA8BDE}" type="parTrans" cxnId="{65B81AB4-201C-48ED-939D-6789134563F5}">
      <dgm:prSet/>
      <dgm:spPr/>
      <dgm:t>
        <a:bodyPr/>
        <a:lstStyle/>
        <a:p>
          <a:endParaRPr lang="it-IT"/>
        </a:p>
      </dgm:t>
    </dgm:pt>
    <dgm:pt modelId="{F3DDF689-E351-4F0A-9C42-53985A8AA8CE}" type="sibTrans" cxnId="{65B81AB4-201C-48ED-939D-6789134563F5}">
      <dgm:prSet/>
      <dgm:spPr/>
      <dgm:t>
        <a:bodyPr/>
        <a:lstStyle/>
        <a:p>
          <a:endParaRPr lang="it-IT"/>
        </a:p>
      </dgm:t>
    </dgm:pt>
    <dgm:pt modelId="{0D911A81-C5AF-4DFA-A2EF-B6598A75BAD9}" type="pres">
      <dgm:prSet presAssocID="{0784CEA0-EF22-4537-A50E-1D235A1F57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15EE286-F895-415D-9EF1-8179F9ED2DB0}" type="pres">
      <dgm:prSet presAssocID="{ABEB5D8F-4870-4FE2-8F61-AECA26496D3E}" presName="parentLin" presStyleCnt="0"/>
      <dgm:spPr/>
    </dgm:pt>
    <dgm:pt modelId="{22DE2A33-8C5D-4126-BE60-BC23078877ED}" type="pres">
      <dgm:prSet presAssocID="{ABEB5D8F-4870-4FE2-8F61-AECA26496D3E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F23EB210-C0CF-4DD0-A4BA-C822E0F87E30}" type="pres">
      <dgm:prSet presAssocID="{ABEB5D8F-4870-4FE2-8F61-AECA26496D3E}" presName="parentText" presStyleLbl="node1" presStyleIdx="0" presStyleCnt="1" custScaleX="714460" custScaleY="16184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240A91-42F4-4261-A39B-BC175601D181}" type="pres">
      <dgm:prSet presAssocID="{ABEB5D8F-4870-4FE2-8F61-AECA26496D3E}" presName="negativeSpace" presStyleCnt="0"/>
      <dgm:spPr/>
    </dgm:pt>
    <dgm:pt modelId="{5FC012EB-092B-404E-B1C4-3B75A93BE8BF}" type="pres">
      <dgm:prSet presAssocID="{ABEB5D8F-4870-4FE2-8F61-AECA26496D3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5CB0F1D-CF26-4785-843E-8426D71063A5}" type="presOf" srcId="{ABEB5D8F-4870-4FE2-8F61-AECA26496D3E}" destId="{F23EB210-C0CF-4DD0-A4BA-C822E0F87E30}" srcOrd="1" destOrd="0" presId="urn:microsoft.com/office/officeart/2005/8/layout/list1"/>
    <dgm:cxn modelId="{963E69BF-7471-4585-ADC1-7BEAD6B9A352}" type="presOf" srcId="{0784CEA0-EF22-4537-A50E-1D235A1F57FF}" destId="{0D911A81-C5AF-4DFA-A2EF-B6598A75BAD9}" srcOrd="0" destOrd="0" presId="urn:microsoft.com/office/officeart/2005/8/layout/list1"/>
    <dgm:cxn modelId="{C199ED04-6D47-4F53-8E68-FBF2EA143D53}" type="presOf" srcId="{ABEB5D8F-4870-4FE2-8F61-AECA26496D3E}" destId="{22DE2A33-8C5D-4126-BE60-BC23078877ED}" srcOrd="0" destOrd="0" presId="urn:microsoft.com/office/officeart/2005/8/layout/list1"/>
    <dgm:cxn modelId="{65B81AB4-201C-48ED-939D-6789134563F5}" srcId="{0784CEA0-EF22-4537-A50E-1D235A1F57FF}" destId="{ABEB5D8F-4870-4FE2-8F61-AECA26496D3E}" srcOrd="0" destOrd="0" parTransId="{04E5087D-A7D3-47EC-8534-C69837FA8BDE}" sibTransId="{F3DDF689-E351-4F0A-9C42-53985A8AA8CE}"/>
    <dgm:cxn modelId="{97016783-612E-4660-97E2-F6A234B1335C}" type="presParOf" srcId="{0D911A81-C5AF-4DFA-A2EF-B6598A75BAD9}" destId="{015EE286-F895-415D-9EF1-8179F9ED2DB0}" srcOrd="0" destOrd="0" presId="urn:microsoft.com/office/officeart/2005/8/layout/list1"/>
    <dgm:cxn modelId="{DC53B30F-5FBB-4863-AE5A-AB2B9D550DF8}" type="presParOf" srcId="{015EE286-F895-415D-9EF1-8179F9ED2DB0}" destId="{22DE2A33-8C5D-4126-BE60-BC23078877ED}" srcOrd="0" destOrd="0" presId="urn:microsoft.com/office/officeart/2005/8/layout/list1"/>
    <dgm:cxn modelId="{423C2CB1-B9C4-49BC-BEEE-8453D9F01E90}" type="presParOf" srcId="{015EE286-F895-415D-9EF1-8179F9ED2DB0}" destId="{F23EB210-C0CF-4DD0-A4BA-C822E0F87E30}" srcOrd="1" destOrd="0" presId="urn:microsoft.com/office/officeart/2005/8/layout/list1"/>
    <dgm:cxn modelId="{3ABBC7CE-3594-4048-AB41-ACC3168D70A7}" type="presParOf" srcId="{0D911A81-C5AF-4DFA-A2EF-B6598A75BAD9}" destId="{7E240A91-42F4-4261-A39B-BC175601D181}" srcOrd="1" destOrd="0" presId="urn:microsoft.com/office/officeart/2005/8/layout/list1"/>
    <dgm:cxn modelId="{6AE1B3B4-FA84-4F1B-88C1-40B7398DBD8D}" type="presParOf" srcId="{0D911A81-C5AF-4DFA-A2EF-B6598A75BAD9}" destId="{5FC012EB-092B-404E-B1C4-3B75A93BE8B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715A30-1520-42CA-BF38-24FB1ED450C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5675F98-F7E9-476E-8557-B14C470BAA41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b="1" dirty="0" smtClean="0">
              <a:solidFill>
                <a:schemeClr val="bg1"/>
              </a:solidFill>
            </a:rPr>
            <a:t>Posizione supina</a:t>
          </a:r>
          <a:endParaRPr lang="it-IT" b="1" dirty="0">
            <a:solidFill>
              <a:schemeClr val="bg1"/>
            </a:solidFill>
          </a:endParaRPr>
        </a:p>
      </dgm:t>
    </dgm:pt>
    <dgm:pt modelId="{FAF14B28-87BA-4B4A-AC21-A68E7CFA9993}" type="parTrans" cxnId="{355A30C6-5EC1-4AE9-BFB4-30CB28EB4ACB}">
      <dgm:prSet/>
      <dgm:spPr/>
      <dgm:t>
        <a:bodyPr/>
        <a:lstStyle/>
        <a:p>
          <a:endParaRPr lang="it-IT"/>
        </a:p>
      </dgm:t>
    </dgm:pt>
    <dgm:pt modelId="{AD7E4219-78F0-434F-89CF-3F6A84FEC795}" type="sibTrans" cxnId="{355A30C6-5EC1-4AE9-BFB4-30CB28EB4ACB}">
      <dgm:prSet/>
      <dgm:spPr/>
      <dgm:t>
        <a:bodyPr/>
        <a:lstStyle/>
        <a:p>
          <a:endParaRPr lang="it-IT"/>
        </a:p>
      </dgm:t>
    </dgm:pt>
    <dgm:pt modelId="{7E95E871-C9E2-47EC-B55C-EA434F5C5904}">
      <dgm:prSet phldrT="[Tes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b="1" dirty="0" smtClean="0">
              <a:solidFill>
                <a:schemeClr val="bg1"/>
              </a:solidFill>
            </a:rPr>
            <a:t>Piano rigido </a:t>
          </a:r>
          <a:endParaRPr lang="it-IT" b="1" dirty="0">
            <a:solidFill>
              <a:schemeClr val="bg1"/>
            </a:solidFill>
          </a:endParaRPr>
        </a:p>
      </dgm:t>
    </dgm:pt>
    <dgm:pt modelId="{D44A32B7-A38C-459F-A698-BCEEADE55396}" type="parTrans" cxnId="{E5944C3D-542A-4D3D-A2E8-F071F15693D3}">
      <dgm:prSet/>
      <dgm:spPr/>
      <dgm:t>
        <a:bodyPr/>
        <a:lstStyle/>
        <a:p>
          <a:endParaRPr lang="it-IT"/>
        </a:p>
      </dgm:t>
    </dgm:pt>
    <dgm:pt modelId="{C90BBCB0-5224-4219-B1CD-3267FA1DDB61}" type="sibTrans" cxnId="{E5944C3D-542A-4D3D-A2E8-F071F15693D3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tx1">
            <a:lumMod val="95000"/>
          </a:schemeClr>
        </a:solidFill>
      </dgm:spPr>
      <dgm:t>
        <a:bodyPr/>
        <a:lstStyle/>
        <a:p>
          <a:endParaRPr lang="it-IT"/>
        </a:p>
      </dgm:t>
    </dgm:pt>
    <dgm:pt modelId="{6A880B68-0A48-474D-AD4B-F103CAD26DBF}">
      <dgm:prSet phldrT="[Tes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b="1" dirty="0" smtClean="0">
              <a:solidFill>
                <a:schemeClr val="bg1"/>
              </a:solidFill>
            </a:rPr>
            <a:t>Scoprire il torace</a:t>
          </a:r>
          <a:endParaRPr lang="it-IT" b="1" dirty="0">
            <a:solidFill>
              <a:schemeClr val="bg1"/>
            </a:solidFill>
          </a:endParaRPr>
        </a:p>
      </dgm:t>
    </dgm:pt>
    <dgm:pt modelId="{E62BEDB1-1822-4ACD-AD3A-38463D905797}" type="parTrans" cxnId="{3C735A7C-059D-4E43-A592-8EDD6A28CB73}">
      <dgm:prSet/>
      <dgm:spPr/>
      <dgm:t>
        <a:bodyPr/>
        <a:lstStyle/>
        <a:p>
          <a:endParaRPr lang="it-IT"/>
        </a:p>
      </dgm:t>
    </dgm:pt>
    <dgm:pt modelId="{96695829-97E9-4572-9C9F-FFAFAC77CE08}" type="sibTrans" cxnId="{3C735A7C-059D-4E43-A592-8EDD6A28CB73}">
      <dgm:prSet/>
      <dgm:spPr/>
      <dgm:t>
        <a:bodyPr/>
        <a:lstStyle/>
        <a:p>
          <a:endParaRPr lang="it-IT"/>
        </a:p>
      </dgm:t>
    </dgm:pt>
    <dgm:pt modelId="{F0EFDDF1-73E4-4D32-9C9A-C20E445F342C}">
      <dgm:prSet phldrT="[Tes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b="1" dirty="0" smtClean="0">
              <a:solidFill>
                <a:schemeClr val="bg1"/>
              </a:solidFill>
            </a:rPr>
            <a:t>Allineare il corpo</a:t>
          </a:r>
          <a:endParaRPr lang="it-IT" b="1" dirty="0">
            <a:solidFill>
              <a:schemeClr val="bg1"/>
            </a:solidFill>
          </a:endParaRPr>
        </a:p>
      </dgm:t>
    </dgm:pt>
    <dgm:pt modelId="{E42E39C6-DEA4-4C03-878A-F5261D52576E}" type="parTrans" cxnId="{DB512E5B-A115-4E73-B4E9-1B2356B3B450}">
      <dgm:prSet/>
      <dgm:spPr/>
      <dgm:t>
        <a:bodyPr/>
        <a:lstStyle/>
        <a:p>
          <a:endParaRPr lang="it-IT"/>
        </a:p>
      </dgm:t>
    </dgm:pt>
    <dgm:pt modelId="{3FD22CA1-16F7-4503-9D0F-AD61D8A33C19}" type="sibTrans" cxnId="{DB512E5B-A115-4E73-B4E9-1B2356B3B450}">
      <dgm:prSet/>
      <dgm:spPr/>
      <dgm:t>
        <a:bodyPr/>
        <a:lstStyle/>
        <a:p>
          <a:endParaRPr lang="it-IT"/>
        </a:p>
      </dgm:t>
    </dgm:pt>
    <dgm:pt modelId="{AA6C9F91-E56E-4283-8B10-47ADB832F311}" type="pres">
      <dgm:prSet presAssocID="{8E715A30-1520-42CA-BF38-24FB1ED450C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8E4B9C-C866-4968-B52A-E874CCFCD995}" type="pres">
      <dgm:prSet presAssocID="{8E715A30-1520-42CA-BF38-24FB1ED450C3}" presName="dummyMaxCanvas" presStyleCnt="0">
        <dgm:presLayoutVars/>
      </dgm:prSet>
      <dgm:spPr/>
    </dgm:pt>
    <dgm:pt modelId="{84FBF99E-C91F-44CF-B451-9FD17F5AB796}" type="pres">
      <dgm:prSet presAssocID="{8E715A30-1520-42CA-BF38-24FB1ED450C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9BF95D-DD20-48B2-8A84-9EFB37C03DD0}" type="pres">
      <dgm:prSet presAssocID="{8E715A30-1520-42CA-BF38-24FB1ED450C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23A955-1056-4CF6-B607-F18DB073E555}" type="pres">
      <dgm:prSet presAssocID="{8E715A30-1520-42CA-BF38-24FB1ED450C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1EDDBB-C265-475D-9374-3EACF2CD8644}" type="pres">
      <dgm:prSet presAssocID="{8E715A30-1520-42CA-BF38-24FB1ED450C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F80123-CF72-411B-9C56-FFBD6DA2A9F7}" type="pres">
      <dgm:prSet presAssocID="{8E715A30-1520-42CA-BF38-24FB1ED450C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2DAA16-87F7-4F9D-BD9C-4C13CF22C390}" type="pres">
      <dgm:prSet presAssocID="{8E715A30-1520-42CA-BF38-24FB1ED450C3}" presName="FourConn_2-3" presStyleLbl="fgAccFollowNode1" presStyleIdx="1" presStyleCnt="3" custScaleX="116962" custScaleY="1030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97C509-C051-4095-B9D2-0BA8A2E13FF8}" type="pres">
      <dgm:prSet presAssocID="{8E715A30-1520-42CA-BF38-24FB1ED450C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6CBCA6-F45F-472C-99A7-A4EEBF1ED169}" type="pres">
      <dgm:prSet presAssocID="{8E715A30-1520-42CA-BF38-24FB1ED450C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9282A2-7F73-40AB-921C-FF2ED31B9367}" type="pres">
      <dgm:prSet presAssocID="{8E715A30-1520-42CA-BF38-24FB1ED450C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881962-C8D9-4396-B026-3B8D38397E40}" type="pres">
      <dgm:prSet presAssocID="{8E715A30-1520-42CA-BF38-24FB1ED450C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8127EB-1E33-44ED-A243-8F16706CE201}" type="pres">
      <dgm:prSet presAssocID="{8E715A30-1520-42CA-BF38-24FB1ED450C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D8354F5-E079-4F18-964A-1E873B4006C1}" type="presOf" srcId="{7E95E871-C9E2-47EC-B55C-EA434F5C5904}" destId="{DA9BF95D-DD20-48B2-8A84-9EFB37C03DD0}" srcOrd="0" destOrd="0" presId="urn:microsoft.com/office/officeart/2005/8/layout/vProcess5"/>
    <dgm:cxn modelId="{2331D54D-8887-4724-9D3F-67001D1C26FD}" type="presOf" srcId="{85675F98-F7E9-476E-8557-B14C470BAA41}" destId="{B76CBCA6-F45F-472C-99A7-A4EEBF1ED169}" srcOrd="1" destOrd="0" presId="urn:microsoft.com/office/officeart/2005/8/layout/vProcess5"/>
    <dgm:cxn modelId="{F6CDC8D8-2654-4177-8A27-902A6A330525}" type="presOf" srcId="{3FD22CA1-16F7-4503-9D0F-AD61D8A33C19}" destId="{4A97C509-C051-4095-B9D2-0BA8A2E13FF8}" srcOrd="0" destOrd="0" presId="urn:microsoft.com/office/officeart/2005/8/layout/vProcess5"/>
    <dgm:cxn modelId="{5CBBEB52-7DC0-4B3C-8269-765C87ABB10F}" type="presOf" srcId="{6A880B68-0A48-474D-AD4B-F103CAD26DBF}" destId="{2C8127EB-1E33-44ED-A243-8F16706CE201}" srcOrd="1" destOrd="0" presId="urn:microsoft.com/office/officeart/2005/8/layout/vProcess5"/>
    <dgm:cxn modelId="{E5944C3D-542A-4D3D-A2E8-F071F15693D3}" srcId="{8E715A30-1520-42CA-BF38-24FB1ED450C3}" destId="{7E95E871-C9E2-47EC-B55C-EA434F5C5904}" srcOrd="1" destOrd="0" parTransId="{D44A32B7-A38C-459F-A698-BCEEADE55396}" sibTransId="{C90BBCB0-5224-4219-B1CD-3267FA1DDB61}"/>
    <dgm:cxn modelId="{80BCEFBD-03E3-4D96-ACAC-642D340FA26C}" type="presOf" srcId="{C90BBCB0-5224-4219-B1CD-3267FA1DDB61}" destId="{F52DAA16-87F7-4F9D-BD9C-4C13CF22C390}" srcOrd="0" destOrd="0" presId="urn:microsoft.com/office/officeart/2005/8/layout/vProcess5"/>
    <dgm:cxn modelId="{2F99D808-136B-45E6-8B27-20624C311334}" type="presOf" srcId="{F0EFDDF1-73E4-4D32-9C9A-C20E445F342C}" destId="{CA881962-C8D9-4396-B026-3B8D38397E40}" srcOrd="1" destOrd="0" presId="urn:microsoft.com/office/officeart/2005/8/layout/vProcess5"/>
    <dgm:cxn modelId="{DB512E5B-A115-4E73-B4E9-1B2356B3B450}" srcId="{8E715A30-1520-42CA-BF38-24FB1ED450C3}" destId="{F0EFDDF1-73E4-4D32-9C9A-C20E445F342C}" srcOrd="2" destOrd="0" parTransId="{E42E39C6-DEA4-4C03-878A-F5261D52576E}" sibTransId="{3FD22CA1-16F7-4503-9D0F-AD61D8A33C19}"/>
    <dgm:cxn modelId="{E72C035D-88B9-499A-9B69-15F0C01EDEEB}" type="presOf" srcId="{85675F98-F7E9-476E-8557-B14C470BAA41}" destId="{84FBF99E-C91F-44CF-B451-9FD17F5AB796}" srcOrd="0" destOrd="0" presId="urn:microsoft.com/office/officeart/2005/8/layout/vProcess5"/>
    <dgm:cxn modelId="{971B8FCB-DC94-474D-9026-678848E81920}" type="presOf" srcId="{6A880B68-0A48-474D-AD4B-F103CAD26DBF}" destId="{1D1EDDBB-C265-475D-9374-3EACF2CD8644}" srcOrd="0" destOrd="0" presId="urn:microsoft.com/office/officeart/2005/8/layout/vProcess5"/>
    <dgm:cxn modelId="{26AE7127-F13B-4C96-B667-8B60C57CC295}" type="presOf" srcId="{8E715A30-1520-42CA-BF38-24FB1ED450C3}" destId="{AA6C9F91-E56E-4283-8B10-47ADB832F311}" srcOrd="0" destOrd="0" presId="urn:microsoft.com/office/officeart/2005/8/layout/vProcess5"/>
    <dgm:cxn modelId="{355A30C6-5EC1-4AE9-BFB4-30CB28EB4ACB}" srcId="{8E715A30-1520-42CA-BF38-24FB1ED450C3}" destId="{85675F98-F7E9-476E-8557-B14C470BAA41}" srcOrd="0" destOrd="0" parTransId="{FAF14B28-87BA-4B4A-AC21-A68E7CFA9993}" sibTransId="{AD7E4219-78F0-434F-89CF-3F6A84FEC795}"/>
    <dgm:cxn modelId="{4860316C-3B71-4E7A-8DC2-A4E54DC35685}" type="presOf" srcId="{F0EFDDF1-73E4-4D32-9C9A-C20E445F342C}" destId="{7623A955-1056-4CF6-B607-F18DB073E555}" srcOrd="0" destOrd="0" presId="urn:microsoft.com/office/officeart/2005/8/layout/vProcess5"/>
    <dgm:cxn modelId="{448A6E24-1155-4B33-B152-9015A6C5721D}" type="presOf" srcId="{AD7E4219-78F0-434F-89CF-3F6A84FEC795}" destId="{99F80123-CF72-411B-9C56-FFBD6DA2A9F7}" srcOrd="0" destOrd="0" presId="urn:microsoft.com/office/officeart/2005/8/layout/vProcess5"/>
    <dgm:cxn modelId="{3C735A7C-059D-4E43-A592-8EDD6A28CB73}" srcId="{8E715A30-1520-42CA-BF38-24FB1ED450C3}" destId="{6A880B68-0A48-474D-AD4B-F103CAD26DBF}" srcOrd="3" destOrd="0" parTransId="{E62BEDB1-1822-4ACD-AD3A-38463D905797}" sibTransId="{96695829-97E9-4572-9C9F-FFAFAC77CE08}"/>
    <dgm:cxn modelId="{05C2CBAE-0FE5-4310-93BB-92DC9F12F215}" type="presOf" srcId="{7E95E871-C9E2-47EC-B55C-EA434F5C5904}" destId="{A29282A2-7F73-40AB-921C-FF2ED31B9367}" srcOrd="1" destOrd="0" presId="urn:microsoft.com/office/officeart/2005/8/layout/vProcess5"/>
    <dgm:cxn modelId="{60864140-A82A-4089-9C8C-005C317F4FCA}" type="presParOf" srcId="{AA6C9F91-E56E-4283-8B10-47ADB832F311}" destId="{D68E4B9C-C866-4968-B52A-E874CCFCD995}" srcOrd="0" destOrd="0" presId="urn:microsoft.com/office/officeart/2005/8/layout/vProcess5"/>
    <dgm:cxn modelId="{BB2FD22C-D50E-4FA2-AC48-B33BB5E3F834}" type="presParOf" srcId="{AA6C9F91-E56E-4283-8B10-47ADB832F311}" destId="{84FBF99E-C91F-44CF-B451-9FD17F5AB796}" srcOrd="1" destOrd="0" presId="urn:microsoft.com/office/officeart/2005/8/layout/vProcess5"/>
    <dgm:cxn modelId="{1AD03895-E92E-4C9A-9A8B-748F5F660C2C}" type="presParOf" srcId="{AA6C9F91-E56E-4283-8B10-47ADB832F311}" destId="{DA9BF95D-DD20-48B2-8A84-9EFB37C03DD0}" srcOrd="2" destOrd="0" presId="urn:microsoft.com/office/officeart/2005/8/layout/vProcess5"/>
    <dgm:cxn modelId="{24305206-7DA9-4D78-A756-970412BCC36C}" type="presParOf" srcId="{AA6C9F91-E56E-4283-8B10-47ADB832F311}" destId="{7623A955-1056-4CF6-B607-F18DB073E555}" srcOrd="3" destOrd="0" presId="urn:microsoft.com/office/officeart/2005/8/layout/vProcess5"/>
    <dgm:cxn modelId="{72039174-A422-4F8B-9327-957A2647876E}" type="presParOf" srcId="{AA6C9F91-E56E-4283-8B10-47ADB832F311}" destId="{1D1EDDBB-C265-475D-9374-3EACF2CD8644}" srcOrd="4" destOrd="0" presId="urn:microsoft.com/office/officeart/2005/8/layout/vProcess5"/>
    <dgm:cxn modelId="{40BA8B77-FC3B-4797-B7BE-D917AA69328B}" type="presParOf" srcId="{AA6C9F91-E56E-4283-8B10-47ADB832F311}" destId="{99F80123-CF72-411B-9C56-FFBD6DA2A9F7}" srcOrd="5" destOrd="0" presId="urn:microsoft.com/office/officeart/2005/8/layout/vProcess5"/>
    <dgm:cxn modelId="{E86AE066-8421-48C3-8CC2-157EE76121E9}" type="presParOf" srcId="{AA6C9F91-E56E-4283-8B10-47ADB832F311}" destId="{F52DAA16-87F7-4F9D-BD9C-4C13CF22C390}" srcOrd="6" destOrd="0" presId="urn:microsoft.com/office/officeart/2005/8/layout/vProcess5"/>
    <dgm:cxn modelId="{2304FFAD-5E9C-4004-B8AB-3BFABCCAA8CF}" type="presParOf" srcId="{AA6C9F91-E56E-4283-8B10-47ADB832F311}" destId="{4A97C509-C051-4095-B9D2-0BA8A2E13FF8}" srcOrd="7" destOrd="0" presId="urn:microsoft.com/office/officeart/2005/8/layout/vProcess5"/>
    <dgm:cxn modelId="{29758F58-281B-4530-948E-21F5557886F6}" type="presParOf" srcId="{AA6C9F91-E56E-4283-8B10-47ADB832F311}" destId="{B76CBCA6-F45F-472C-99A7-A4EEBF1ED169}" srcOrd="8" destOrd="0" presId="urn:microsoft.com/office/officeart/2005/8/layout/vProcess5"/>
    <dgm:cxn modelId="{77E8B5B5-43B0-4F70-93B9-CBDEA4141511}" type="presParOf" srcId="{AA6C9F91-E56E-4283-8B10-47ADB832F311}" destId="{A29282A2-7F73-40AB-921C-FF2ED31B9367}" srcOrd="9" destOrd="0" presId="urn:microsoft.com/office/officeart/2005/8/layout/vProcess5"/>
    <dgm:cxn modelId="{A53C0DB6-867A-4056-840F-BFFCB31A8268}" type="presParOf" srcId="{AA6C9F91-E56E-4283-8B10-47ADB832F311}" destId="{CA881962-C8D9-4396-B026-3B8D38397E40}" srcOrd="10" destOrd="0" presId="urn:microsoft.com/office/officeart/2005/8/layout/vProcess5"/>
    <dgm:cxn modelId="{566F66AC-5F20-4ED6-91EF-839B68A81C82}" type="presParOf" srcId="{AA6C9F91-E56E-4283-8B10-47ADB832F311}" destId="{2C8127EB-1E33-44ED-A243-8F16706CE20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8A3F6E-5511-403D-BA17-A0B241E1C396}" type="doc">
      <dgm:prSet loTypeId="urn:microsoft.com/office/officeart/2005/8/layout/default#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085032F-A1B0-432E-842F-AB176F3D8AB3}">
      <dgm:prSet phldrT="[Testo]" custT="1"/>
      <dgm:spPr/>
      <dgm:t>
        <a:bodyPr/>
        <a:lstStyle/>
        <a:p>
          <a:r>
            <a:rPr lang="it-IT" sz="1400" b="1" dirty="0" smtClean="0">
              <a:solidFill>
                <a:schemeClr val="bg1"/>
              </a:solidFill>
            </a:rPr>
            <a:t>Valutazione ambientale</a:t>
          </a:r>
          <a:endParaRPr lang="it-IT" sz="1400" b="1" dirty="0">
            <a:solidFill>
              <a:schemeClr val="bg1"/>
            </a:solidFill>
          </a:endParaRPr>
        </a:p>
      </dgm:t>
    </dgm:pt>
    <dgm:pt modelId="{74B9C2BB-1B22-4BE2-B61A-3FAC09501434}" type="parTrans" cxnId="{2A44928A-DEA1-4D08-9367-2728217B76C9}">
      <dgm:prSet/>
      <dgm:spPr/>
      <dgm:t>
        <a:bodyPr/>
        <a:lstStyle/>
        <a:p>
          <a:endParaRPr lang="it-IT"/>
        </a:p>
      </dgm:t>
    </dgm:pt>
    <dgm:pt modelId="{993E4C0C-B8CF-4E2F-B191-1803118E0798}" type="sibTrans" cxnId="{2A44928A-DEA1-4D08-9367-2728217B76C9}">
      <dgm:prSet/>
      <dgm:spPr/>
      <dgm:t>
        <a:bodyPr/>
        <a:lstStyle/>
        <a:p>
          <a:endParaRPr lang="it-IT"/>
        </a:p>
      </dgm:t>
    </dgm:pt>
    <dgm:pt modelId="{51C68E81-FD90-4CFD-9901-2CC40CC3CF88}">
      <dgm:prSet phldrT="[Testo]" custT="1"/>
      <dgm:spPr/>
      <dgm:t>
        <a:bodyPr/>
        <a:lstStyle/>
        <a:p>
          <a:r>
            <a:rPr lang="it-IT" sz="1400" b="1" dirty="0" smtClean="0">
              <a:solidFill>
                <a:schemeClr val="bg1"/>
              </a:solidFill>
            </a:rPr>
            <a:t>Non cosciente</a:t>
          </a:r>
        </a:p>
        <a:p>
          <a:r>
            <a:rPr lang="it-IT" sz="1400" b="1" dirty="0" smtClean="0">
              <a:solidFill>
                <a:schemeClr val="bg1"/>
              </a:solidFill>
            </a:rPr>
            <a:t>non respira</a:t>
          </a:r>
          <a:endParaRPr lang="it-IT" sz="1400" b="1" dirty="0">
            <a:solidFill>
              <a:schemeClr val="bg1"/>
            </a:solidFill>
          </a:endParaRPr>
        </a:p>
      </dgm:t>
    </dgm:pt>
    <dgm:pt modelId="{7A384811-9F82-45E0-9886-ADEE300B76E4}" type="parTrans" cxnId="{F678E3BC-C9FD-4F26-8F5C-F6B34DC022F5}">
      <dgm:prSet/>
      <dgm:spPr/>
      <dgm:t>
        <a:bodyPr/>
        <a:lstStyle/>
        <a:p>
          <a:endParaRPr lang="it-IT"/>
        </a:p>
      </dgm:t>
    </dgm:pt>
    <dgm:pt modelId="{621DF0DC-CD19-47B6-8134-4F9E11EF1E85}" type="sibTrans" cxnId="{F678E3BC-C9FD-4F26-8F5C-F6B34DC022F5}">
      <dgm:prSet/>
      <dgm:spPr/>
      <dgm:t>
        <a:bodyPr/>
        <a:lstStyle/>
        <a:p>
          <a:endParaRPr lang="it-IT"/>
        </a:p>
      </dgm:t>
    </dgm:pt>
    <dgm:pt modelId="{B61E11E3-EFFC-4916-BAD1-7BB6736050F9}">
      <dgm:prSet phldrT="[Testo]"/>
      <dgm:spPr/>
      <dgm:t>
        <a:bodyPr/>
        <a:lstStyle/>
        <a:p>
          <a:endParaRPr lang="it-IT" b="1" dirty="0" smtClean="0">
            <a:solidFill>
              <a:schemeClr val="bg1"/>
            </a:solidFill>
          </a:endParaRPr>
        </a:p>
        <a:p>
          <a:endParaRPr lang="it-IT" b="1" dirty="0">
            <a:solidFill>
              <a:schemeClr val="bg1"/>
            </a:solidFill>
          </a:endParaRPr>
        </a:p>
      </dgm:t>
    </dgm:pt>
    <dgm:pt modelId="{4A7B86A2-5648-4754-9B08-B086103094DB}" type="parTrans" cxnId="{A1A9A0C6-FAED-4A3C-95EE-E2370CAB9225}">
      <dgm:prSet/>
      <dgm:spPr/>
      <dgm:t>
        <a:bodyPr/>
        <a:lstStyle/>
        <a:p>
          <a:endParaRPr lang="it-IT"/>
        </a:p>
      </dgm:t>
    </dgm:pt>
    <dgm:pt modelId="{3BB4876B-A2DA-4520-9D06-59448613F3E1}" type="sibTrans" cxnId="{A1A9A0C6-FAED-4A3C-95EE-E2370CAB9225}">
      <dgm:prSet/>
      <dgm:spPr/>
      <dgm:t>
        <a:bodyPr/>
        <a:lstStyle/>
        <a:p>
          <a:endParaRPr lang="it-IT"/>
        </a:p>
      </dgm:t>
    </dgm:pt>
    <dgm:pt modelId="{66F8AA86-8CDD-4E31-A1EB-4A4317BF4098}">
      <dgm:prSet phldrT="[Testo]" custT="1"/>
      <dgm:spPr/>
      <dgm:t>
        <a:bodyPr/>
        <a:lstStyle/>
        <a:p>
          <a:pPr algn="l"/>
          <a:r>
            <a:rPr lang="it-IT" sz="1400" b="1" dirty="0" smtClean="0">
              <a:solidFill>
                <a:schemeClr val="bg1"/>
              </a:solidFill>
            </a:rPr>
            <a:t> Cercare un DAE</a:t>
          </a:r>
        </a:p>
      </dgm:t>
    </dgm:pt>
    <dgm:pt modelId="{C8C362B4-6C4E-4450-A119-5B9601061C5B}" type="parTrans" cxnId="{C55CFAC5-C269-4807-8C8D-40B463CF38F0}">
      <dgm:prSet/>
      <dgm:spPr/>
      <dgm:t>
        <a:bodyPr/>
        <a:lstStyle/>
        <a:p>
          <a:endParaRPr lang="it-IT"/>
        </a:p>
      </dgm:t>
    </dgm:pt>
    <dgm:pt modelId="{1CD48332-CB75-4607-8FCC-DBEEC20F3F36}" type="sibTrans" cxnId="{C55CFAC5-C269-4807-8C8D-40B463CF38F0}">
      <dgm:prSet/>
      <dgm:spPr/>
      <dgm:t>
        <a:bodyPr/>
        <a:lstStyle/>
        <a:p>
          <a:endParaRPr lang="it-IT"/>
        </a:p>
      </dgm:t>
    </dgm:pt>
    <dgm:pt modelId="{3CF8F7F5-8BAA-44F5-A924-8537F6859D69}">
      <dgm:prSet phldrT="[Testo]" custT="1"/>
      <dgm:spPr/>
      <dgm:t>
        <a:bodyPr/>
        <a:lstStyle/>
        <a:p>
          <a:pPr algn="l"/>
          <a:r>
            <a:rPr lang="it-IT" sz="1400" b="1" dirty="0" smtClean="0">
              <a:solidFill>
                <a:schemeClr val="bg1"/>
              </a:solidFill>
            </a:rPr>
            <a:t>     Iniziare RCP</a:t>
          </a:r>
        </a:p>
      </dgm:t>
    </dgm:pt>
    <dgm:pt modelId="{F5C262B7-B9CD-4864-969D-D8A857314129}" type="parTrans" cxnId="{EA23BDDA-64E7-4B3B-BAE3-E7B86338F7EE}">
      <dgm:prSet/>
      <dgm:spPr/>
      <dgm:t>
        <a:bodyPr/>
        <a:lstStyle/>
        <a:p>
          <a:endParaRPr lang="it-IT"/>
        </a:p>
      </dgm:t>
    </dgm:pt>
    <dgm:pt modelId="{032590CF-66F0-4A65-BDE6-00D46BDECD65}" type="sibTrans" cxnId="{EA23BDDA-64E7-4B3B-BAE3-E7B86338F7EE}">
      <dgm:prSet/>
      <dgm:spPr/>
      <dgm:t>
        <a:bodyPr/>
        <a:lstStyle/>
        <a:p>
          <a:endParaRPr lang="it-IT"/>
        </a:p>
      </dgm:t>
    </dgm:pt>
    <dgm:pt modelId="{CDEB7093-0B53-40F6-AA73-2FC75741988E}" type="pres">
      <dgm:prSet presAssocID="{D28A3F6E-5511-403D-BA17-A0B241E1C3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FAAEA7-D905-4949-8408-679FCDABF462}" type="pres">
      <dgm:prSet presAssocID="{3085032F-A1B0-432E-842F-AB176F3D8AB3}" presName="node" presStyleLbl="node1" presStyleIdx="0" presStyleCnt="5" custScaleX="38117" custScaleY="9451" custLinFactNeighborX="-7168" custLinFactNeighborY="-356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357626-9362-4E30-9AB0-2F28AE4F28F4}" type="pres">
      <dgm:prSet presAssocID="{993E4C0C-B8CF-4E2F-B191-1803118E0798}" presName="sibTrans" presStyleCnt="0"/>
      <dgm:spPr/>
    </dgm:pt>
    <dgm:pt modelId="{247BBB72-C1B8-4E89-BA0B-C3941C90F145}" type="pres">
      <dgm:prSet presAssocID="{51C68E81-FD90-4CFD-9901-2CC40CC3CF88}" presName="node" presStyleLbl="node1" presStyleIdx="1" presStyleCnt="5" custScaleX="25910" custScaleY="11910" custLinFactNeighborX="-48748" custLinFactNeighborY="-83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C167B3-1B30-42C3-9006-1E317CD2837E}" type="pres">
      <dgm:prSet presAssocID="{621DF0DC-CD19-47B6-8134-4F9E11EF1E85}" presName="sibTrans" presStyleCnt="0"/>
      <dgm:spPr/>
    </dgm:pt>
    <dgm:pt modelId="{9A2F22E7-69BD-44BD-9E22-9C464A82F7CC}" type="pres">
      <dgm:prSet presAssocID="{B61E11E3-EFFC-4916-BAD1-7BB6736050F9}" presName="node" presStyleLbl="node1" presStyleIdx="2" presStyleCnt="5" custScaleX="25910" custScaleY="11910" custLinFactNeighborX="12525" custLinFactNeighborY="-187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A08C87-6D34-41FB-8BB1-B0E4CF1C0FEB}" type="pres">
      <dgm:prSet presAssocID="{3BB4876B-A2DA-4520-9D06-59448613F3E1}" presName="sibTrans" presStyleCnt="0"/>
      <dgm:spPr/>
    </dgm:pt>
    <dgm:pt modelId="{BDB1824C-9863-4882-9D79-9C0B72AFA7BA}" type="pres">
      <dgm:prSet presAssocID="{66F8AA86-8CDD-4E31-A1EB-4A4317BF4098}" presName="node" presStyleLbl="node1" presStyleIdx="3" presStyleCnt="5" custScaleX="27802" custScaleY="11910" custLinFactNeighborX="5938" custLinFactNeighborY="-187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794AE1-EC1E-424E-934B-4A6F1A034A26}" type="pres">
      <dgm:prSet presAssocID="{1CD48332-CB75-4607-8FCC-DBEEC20F3F36}" presName="sibTrans" presStyleCnt="0"/>
      <dgm:spPr/>
    </dgm:pt>
    <dgm:pt modelId="{72BEF787-68BB-4BCE-940E-7DC3496D2A4F}" type="pres">
      <dgm:prSet presAssocID="{3CF8F7F5-8BAA-44F5-A924-8537F6859D69}" presName="node" presStyleLbl="node1" presStyleIdx="4" presStyleCnt="5" custScaleX="25910" custScaleY="11910" custLinFactNeighborX="-61187" custLinFactNeighborY="-14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9F2001A-2FCA-458C-AA7C-D4D9ED7458CA}" type="presOf" srcId="{51C68E81-FD90-4CFD-9901-2CC40CC3CF88}" destId="{247BBB72-C1B8-4E89-BA0B-C3941C90F145}" srcOrd="0" destOrd="0" presId="urn:microsoft.com/office/officeart/2005/8/layout/default#4"/>
    <dgm:cxn modelId="{5E7C2494-9C2E-41F9-B676-3BB38564BBBA}" type="presOf" srcId="{B61E11E3-EFFC-4916-BAD1-7BB6736050F9}" destId="{9A2F22E7-69BD-44BD-9E22-9C464A82F7CC}" srcOrd="0" destOrd="0" presId="urn:microsoft.com/office/officeart/2005/8/layout/default#4"/>
    <dgm:cxn modelId="{0EBA55E1-C772-468C-9485-812A75FF52CB}" type="presOf" srcId="{66F8AA86-8CDD-4E31-A1EB-4A4317BF4098}" destId="{BDB1824C-9863-4882-9D79-9C0B72AFA7BA}" srcOrd="0" destOrd="0" presId="urn:microsoft.com/office/officeart/2005/8/layout/default#4"/>
    <dgm:cxn modelId="{4EF4BCC5-482C-4271-A62C-C5BFDF8968FA}" type="presOf" srcId="{D28A3F6E-5511-403D-BA17-A0B241E1C396}" destId="{CDEB7093-0B53-40F6-AA73-2FC75741988E}" srcOrd="0" destOrd="0" presId="urn:microsoft.com/office/officeart/2005/8/layout/default#4"/>
    <dgm:cxn modelId="{5EEF0A2E-488D-4ED8-BD2C-13C0D17C9ADA}" type="presOf" srcId="{3085032F-A1B0-432E-842F-AB176F3D8AB3}" destId="{0CFAAEA7-D905-4949-8408-679FCDABF462}" srcOrd="0" destOrd="0" presId="urn:microsoft.com/office/officeart/2005/8/layout/default#4"/>
    <dgm:cxn modelId="{C55CFAC5-C269-4807-8C8D-40B463CF38F0}" srcId="{D28A3F6E-5511-403D-BA17-A0B241E1C396}" destId="{66F8AA86-8CDD-4E31-A1EB-4A4317BF4098}" srcOrd="3" destOrd="0" parTransId="{C8C362B4-6C4E-4450-A119-5B9601061C5B}" sibTransId="{1CD48332-CB75-4607-8FCC-DBEEC20F3F36}"/>
    <dgm:cxn modelId="{60656758-7079-4D8E-8E8F-C5701962DAC3}" type="presOf" srcId="{3CF8F7F5-8BAA-44F5-A924-8537F6859D69}" destId="{72BEF787-68BB-4BCE-940E-7DC3496D2A4F}" srcOrd="0" destOrd="0" presId="urn:microsoft.com/office/officeart/2005/8/layout/default#4"/>
    <dgm:cxn modelId="{F678E3BC-C9FD-4F26-8F5C-F6B34DC022F5}" srcId="{D28A3F6E-5511-403D-BA17-A0B241E1C396}" destId="{51C68E81-FD90-4CFD-9901-2CC40CC3CF88}" srcOrd="1" destOrd="0" parTransId="{7A384811-9F82-45E0-9886-ADEE300B76E4}" sibTransId="{621DF0DC-CD19-47B6-8134-4F9E11EF1E85}"/>
    <dgm:cxn modelId="{EA23BDDA-64E7-4B3B-BAE3-E7B86338F7EE}" srcId="{D28A3F6E-5511-403D-BA17-A0B241E1C396}" destId="{3CF8F7F5-8BAA-44F5-A924-8537F6859D69}" srcOrd="4" destOrd="0" parTransId="{F5C262B7-B9CD-4864-969D-D8A857314129}" sibTransId="{032590CF-66F0-4A65-BDE6-00D46BDECD65}"/>
    <dgm:cxn modelId="{A1A9A0C6-FAED-4A3C-95EE-E2370CAB9225}" srcId="{D28A3F6E-5511-403D-BA17-A0B241E1C396}" destId="{B61E11E3-EFFC-4916-BAD1-7BB6736050F9}" srcOrd="2" destOrd="0" parTransId="{4A7B86A2-5648-4754-9B08-B086103094DB}" sibTransId="{3BB4876B-A2DA-4520-9D06-59448613F3E1}"/>
    <dgm:cxn modelId="{2A44928A-DEA1-4D08-9367-2728217B76C9}" srcId="{D28A3F6E-5511-403D-BA17-A0B241E1C396}" destId="{3085032F-A1B0-432E-842F-AB176F3D8AB3}" srcOrd="0" destOrd="0" parTransId="{74B9C2BB-1B22-4BE2-B61A-3FAC09501434}" sibTransId="{993E4C0C-B8CF-4E2F-B191-1803118E0798}"/>
    <dgm:cxn modelId="{E1147240-8923-4585-8360-168AA2203CFE}" type="presParOf" srcId="{CDEB7093-0B53-40F6-AA73-2FC75741988E}" destId="{0CFAAEA7-D905-4949-8408-679FCDABF462}" srcOrd="0" destOrd="0" presId="urn:microsoft.com/office/officeart/2005/8/layout/default#4"/>
    <dgm:cxn modelId="{202D95FE-B00C-4DF7-A240-28C3B4EF2749}" type="presParOf" srcId="{CDEB7093-0B53-40F6-AA73-2FC75741988E}" destId="{A7357626-9362-4E30-9AB0-2F28AE4F28F4}" srcOrd="1" destOrd="0" presId="urn:microsoft.com/office/officeart/2005/8/layout/default#4"/>
    <dgm:cxn modelId="{E9D8AD8D-32E4-465C-99BC-AC29F352E54F}" type="presParOf" srcId="{CDEB7093-0B53-40F6-AA73-2FC75741988E}" destId="{247BBB72-C1B8-4E89-BA0B-C3941C90F145}" srcOrd="2" destOrd="0" presId="urn:microsoft.com/office/officeart/2005/8/layout/default#4"/>
    <dgm:cxn modelId="{72203B09-14B6-4081-AC6E-266BBB30D15B}" type="presParOf" srcId="{CDEB7093-0B53-40F6-AA73-2FC75741988E}" destId="{FFC167B3-1B30-42C3-9006-1E317CD2837E}" srcOrd="3" destOrd="0" presId="urn:microsoft.com/office/officeart/2005/8/layout/default#4"/>
    <dgm:cxn modelId="{68F16126-40FE-4113-97F1-B6D789E9094C}" type="presParOf" srcId="{CDEB7093-0B53-40F6-AA73-2FC75741988E}" destId="{9A2F22E7-69BD-44BD-9E22-9C464A82F7CC}" srcOrd="4" destOrd="0" presId="urn:microsoft.com/office/officeart/2005/8/layout/default#4"/>
    <dgm:cxn modelId="{39319A79-7C4E-4EEA-9A5C-C03314889434}" type="presParOf" srcId="{CDEB7093-0B53-40F6-AA73-2FC75741988E}" destId="{9BA08C87-6D34-41FB-8BB1-B0E4CF1C0FEB}" srcOrd="5" destOrd="0" presId="urn:microsoft.com/office/officeart/2005/8/layout/default#4"/>
    <dgm:cxn modelId="{AFEE2492-28A4-4496-BD6A-787BCEC35C06}" type="presParOf" srcId="{CDEB7093-0B53-40F6-AA73-2FC75741988E}" destId="{BDB1824C-9863-4882-9D79-9C0B72AFA7BA}" srcOrd="6" destOrd="0" presId="urn:microsoft.com/office/officeart/2005/8/layout/default#4"/>
    <dgm:cxn modelId="{5112CFCE-B83D-4085-BF04-F1F0913ABE1E}" type="presParOf" srcId="{CDEB7093-0B53-40F6-AA73-2FC75741988E}" destId="{5D794AE1-EC1E-424E-934B-4A6F1A034A26}" srcOrd="7" destOrd="0" presId="urn:microsoft.com/office/officeart/2005/8/layout/default#4"/>
    <dgm:cxn modelId="{384128D9-2B26-4D0B-9066-F3E1692D14A1}" type="presParOf" srcId="{CDEB7093-0B53-40F6-AA73-2FC75741988E}" destId="{72BEF787-68BB-4BCE-940E-7DC3496D2A4F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6DDFD-C4CC-4A77-B61F-097F517C4254}" type="doc">
      <dgm:prSet loTypeId="urn:microsoft.com/office/officeart/2005/8/layout/default#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D7C070D-7010-4499-B3FE-FAA6D3DADEDC}">
      <dgm:prSet phldrT="[Testo]" custT="1"/>
      <dgm:spPr/>
      <dgm:t>
        <a:bodyPr/>
        <a:lstStyle/>
        <a:p>
          <a:pPr algn="ctr"/>
          <a:r>
            <a:rPr lang="it-IT" sz="4800" dirty="0" smtClean="0">
              <a:solidFill>
                <a:srgbClr val="FF0000"/>
              </a:solidFill>
            </a:rPr>
            <a:t>Molte di queste persone possono essere salvate se soccorse in tempo</a:t>
          </a:r>
          <a:endParaRPr lang="it-IT" sz="4800" dirty="0">
            <a:solidFill>
              <a:srgbClr val="FF0000"/>
            </a:solidFill>
          </a:endParaRPr>
        </a:p>
      </dgm:t>
    </dgm:pt>
    <dgm:pt modelId="{9AD353C5-2799-448C-99B2-F81080473401}" type="parTrans" cxnId="{83B53001-37ED-4DB1-87DC-156BACACB0D1}">
      <dgm:prSet/>
      <dgm:spPr/>
      <dgm:t>
        <a:bodyPr/>
        <a:lstStyle/>
        <a:p>
          <a:pPr algn="ctr"/>
          <a:endParaRPr lang="it-IT"/>
        </a:p>
      </dgm:t>
    </dgm:pt>
    <dgm:pt modelId="{058DAD46-AF34-4128-A0B9-CD86D1F61D10}" type="sibTrans" cxnId="{83B53001-37ED-4DB1-87DC-156BACACB0D1}">
      <dgm:prSet/>
      <dgm:spPr/>
      <dgm:t>
        <a:bodyPr/>
        <a:lstStyle/>
        <a:p>
          <a:pPr algn="ctr"/>
          <a:endParaRPr lang="it-IT"/>
        </a:p>
      </dgm:t>
    </dgm:pt>
    <dgm:pt modelId="{AEACCC00-C2FC-48C9-B987-154A6308611D}" type="pres">
      <dgm:prSet presAssocID="{47C6DDFD-C4CC-4A77-B61F-097F517C42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9E88713-2898-4657-9A27-CA99C21DBFD8}" type="pres">
      <dgm:prSet presAssocID="{0D7C070D-7010-4499-B3FE-FAA6D3DADEDC}" presName="node" presStyleLbl="node1" presStyleIdx="0" presStyleCnt="1" custScaleY="971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5426D6C-935E-4610-841C-C23F048E2E72}" type="presOf" srcId="{47C6DDFD-C4CC-4A77-B61F-097F517C4254}" destId="{AEACCC00-C2FC-48C9-B987-154A6308611D}" srcOrd="0" destOrd="0" presId="urn:microsoft.com/office/officeart/2005/8/layout/default#5"/>
    <dgm:cxn modelId="{83B53001-37ED-4DB1-87DC-156BACACB0D1}" srcId="{47C6DDFD-C4CC-4A77-B61F-097F517C4254}" destId="{0D7C070D-7010-4499-B3FE-FAA6D3DADEDC}" srcOrd="0" destOrd="0" parTransId="{9AD353C5-2799-448C-99B2-F81080473401}" sibTransId="{058DAD46-AF34-4128-A0B9-CD86D1F61D10}"/>
    <dgm:cxn modelId="{596B8733-A9B1-4609-9560-6AB9D4F20D50}" type="presOf" srcId="{0D7C070D-7010-4499-B3FE-FAA6D3DADEDC}" destId="{19E88713-2898-4657-9A27-CA99C21DBFD8}" srcOrd="0" destOrd="0" presId="urn:microsoft.com/office/officeart/2005/8/layout/default#5"/>
    <dgm:cxn modelId="{8885DE22-A1CD-411E-AE16-7F0C189162E1}" type="presParOf" srcId="{AEACCC00-C2FC-48C9-B987-154A6308611D}" destId="{19E88713-2898-4657-9A27-CA99C21DBFD8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C1FB1-F28E-4BF6-B659-97DE446F86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39829543-E48B-41AE-8075-FD9842E54FF6}">
      <dgm:prSet phldrT="[Testo]" custT="1"/>
      <dgm:spPr/>
      <dgm:t>
        <a:bodyPr/>
        <a:lstStyle/>
        <a:p>
          <a:r>
            <a:rPr lang="it-IT" sz="3600" dirty="0" smtClean="0"/>
            <a:t>La scena è sicura</a:t>
          </a:r>
          <a:endParaRPr lang="it-IT" sz="3600" dirty="0"/>
        </a:p>
      </dgm:t>
    </dgm:pt>
    <dgm:pt modelId="{AAE4C90C-BB86-40BD-A8D9-0D806DAD9F14}" type="parTrans" cxnId="{43805A52-DAFA-4BA5-9998-E40685950E3A}">
      <dgm:prSet/>
      <dgm:spPr/>
      <dgm:t>
        <a:bodyPr/>
        <a:lstStyle/>
        <a:p>
          <a:endParaRPr lang="it-IT"/>
        </a:p>
      </dgm:t>
    </dgm:pt>
    <dgm:pt modelId="{35431AAA-6021-404B-A85E-FDC35B022951}" type="sibTrans" cxnId="{43805A52-DAFA-4BA5-9998-E40685950E3A}">
      <dgm:prSet/>
      <dgm:spPr/>
      <dgm:t>
        <a:bodyPr/>
        <a:lstStyle/>
        <a:p>
          <a:endParaRPr lang="it-IT"/>
        </a:p>
      </dgm:t>
    </dgm:pt>
    <dgm:pt modelId="{396EF5B2-4ACD-4EBE-ADC2-48FC506EB3A3}">
      <dgm:prSet phldrT="[Testo]" phldr="1"/>
      <dgm:spPr/>
      <dgm:t>
        <a:bodyPr/>
        <a:lstStyle/>
        <a:p>
          <a:endParaRPr lang="it-IT" dirty="0"/>
        </a:p>
      </dgm:t>
    </dgm:pt>
    <dgm:pt modelId="{A285A9AE-6B51-477F-9080-ACCDA7CB107C}" type="parTrans" cxnId="{44D46169-7F2F-4882-A252-241488140E62}">
      <dgm:prSet/>
      <dgm:spPr/>
      <dgm:t>
        <a:bodyPr/>
        <a:lstStyle/>
        <a:p>
          <a:endParaRPr lang="it-IT"/>
        </a:p>
      </dgm:t>
    </dgm:pt>
    <dgm:pt modelId="{86422A76-277C-4113-AE70-9A52FC4C2167}" type="sibTrans" cxnId="{44D46169-7F2F-4882-A252-241488140E62}">
      <dgm:prSet/>
      <dgm:spPr/>
      <dgm:t>
        <a:bodyPr/>
        <a:lstStyle/>
        <a:p>
          <a:endParaRPr lang="it-IT"/>
        </a:p>
      </dgm:t>
    </dgm:pt>
    <dgm:pt modelId="{15AACFA1-9FBB-470B-98D8-A3F46FC03520}" type="pres">
      <dgm:prSet presAssocID="{6A8C1FB1-F28E-4BF6-B659-97DE446F86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04C86CE-DCD1-4EDF-B356-3D52DA307E44}" type="pres">
      <dgm:prSet presAssocID="{39829543-E48B-41AE-8075-FD9842E54FF6}" presName="parentText" presStyleLbl="node1" presStyleIdx="0" presStyleCnt="1" custScaleY="254676" custLinFactNeighborX="37504" custLinFactNeighborY="-91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394494-B449-4467-A5A6-36727E7B8CFB}" type="pres">
      <dgm:prSet presAssocID="{39829543-E48B-41AE-8075-FD9842E54F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805A52-DAFA-4BA5-9998-E40685950E3A}" srcId="{6A8C1FB1-F28E-4BF6-B659-97DE446F8684}" destId="{39829543-E48B-41AE-8075-FD9842E54FF6}" srcOrd="0" destOrd="0" parTransId="{AAE4C90C-BB86-40BD-A8D9-0D806DAD9F14}" sibTransId="{35431AAA-6021-404B-A85E-FDC35B022951}"/>
    <dgm:cxn modelId="{0D96C729-1C9E-47C8-A07D-717E1D8B6715}" type="presOf" srcId="{39829543-E48B-41AE-8075-FD9842E54FF6}" destId="{704C86CE-DCD1-4EDF-B356-3D52DA307E44}" srcOrd="0" destOrd="0" presId="urn:microsoft.com/office/officeart/2005/8/layout/vList2"/>
    <dgm:cxn modelId="{BBDB6780-8BFC-47AC-BE52-C8911A081D26}" type="presOf" srcId="{396EF5B2-4ACD-4EBE-ADC2-48FC506EB3A3}" destId="{73394494-B449-4467-A5A6-36727E7B8CFB}" srcOrd="0" destOrd="0" presId="urn:microsoft.com/office/officeart/2005/8/layout/vList2"/>
    <dgm:cxn modelId="{BA257FD0-4C54-44DE-B142-9A86B173FF1D}" type="presOf" srcId="{6A8C1FB1-F28E-4BF6-B659-97DE446F8684}" destId="{15AACFA1-9FBB-470B-98D8-A3F46FC03520}" srcOrd="0" destOrd="0" presId="urn:microsoft.com/office/officeart/2005/8/layout/vList2"/>
    <dgm:cxn modelId="{44D46169-7F2F-4882-A252-241488140E62}" srcId="{39829543-E48B-41AE-8075-FD9842E54FF6}" destId="{396EF5B2-4ACD-4EBE-ADC2-48FC506EB3A3}" srcOrd="0" destOrd="0" parTransId="{A285A9AE-6B51-477F-9080-ACCDA7CB107C}" sibTransId="{86422A76-277C-4113-AE70-9A52FC4C2167}"/>
    <dgm:cxn modelId="{1DABC0CE-AE7E-4FBF-8C23-8795E94DAF48}" type="presParOf" srcId="{15AACFA1-9FBB-470B-98D8-A3F46FC03520}" destId="{704C86CE-DCD1-4EDF-B356-3D52DA307E44}" srcOrd="0" destOrd="0" presId="urn:microsoft.com/office/officeart/2005/8/layout/vList2"/>
    <dgm:cxn modelId="{093920B1-3D26-409A-AA59-178CE3A8ECB3}" type="presParOf" srcId="{15AACFA1-9FBB-470B-98D8-A3F46FC03520}" destId="{73394494-B449-4467-A5A6-36727E7B8C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55C36A-76B7-44D0-9381-7C3AF68CFF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C23FBC6-9344-44A9-A2F5-B6427AF112BA}">
      <dgm:prSet phldrT="[Tes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sz="3200" b="1" dirty="0" smtClean="0">
              <a:solidFill>
                <a:srgbClr val="FF0000"/>
              </a:solidFill>
            </a:rPr>
            <a:t>Per prima cosa </a:t>
          </a:r>
        </a:p>
        <a:p>
          <a:pPr algn="ctr"/>
          <a:r>
            <a:rPr lang="it-IT" sz="2400" b="1" dirty="0" smtClean="0">
              <a:solidFill>
                <a:srgbClr val="FF0000"/>
              </a:solidFill>
            </a:rPr>
            <a:t>Valutare se nell’ambiente ci sono pericoli</a:t>
          </a:r>
          <a:endParaRPr lang="it-IT" sz="2400" b="1" dirty="0">
            <a:solidFill>
              <a:srgbClr val="FF0000"/>
            </a:solidFill>
          </a:endParaRPr>
        </a:p>
      </dgm:t>
    </dgm:pt>
    <dgm:pt modelId="{D8D94DDD-8FC0-44BD-8C29-2072FF83C423}" type="parTrans" cxnId="{3EC16290-508B-49CA-98C4-CBF15638C3C8}">
      <dgm:prSet/>
      <dgm:spPr/>
      <dgm:t>
        <a:bodyPr/>
        <a:lstStyle/>
        <a:p>
          <a:endParaRPr lang="it-IT"/>
        </a:p>
      </dgm:t>
    </dgm:pt>
    <dgm:pt modelId="{220B8494-188A-4B14-82CD-251E1A86A26B}" type="sibTrans" cxnId="{3EC16290-508B-49CA-98C4-CBF15638C3C8}">
      <dgm:prSet/>
      <dgm:spPr/>
      <dgm:t>
        <a:bodyPr/>
        <a:lstStyle/>
        <a:p>
          <a:endParaRPr lang="it-IT"/>
        </a:p>
      </dgm:t>
    </dgm:pt>
    <dgm:pt modelId="{E4F5137D-36DE-4707-A286-654B5D0490C6}">
      <dgm:prSet phldrT="[Testo]" phldr="1"/>
      <dgm:spPr/>
      <dgm:t>
        <a:bodyPr/>
        <a:lstStyle/>
        <a:p>
          <a:endParaRPr lang="it-IT" dirty="0"/>
        </a:p>
      </dgm:t>
    </dgm:pt>
    <dgm:pt modelId="{2218DE6B-C835-41A3-902B-C82BF91021BD}" type="parTrans" cxnId="{570B70CC-B8F1-4FB1-88EF-DCA0FDCD06DA}">
      <dgm:prSet/>
      <dgm:spPr/>
      <dgm:t>
        <a:bodyPr/>
        <a:lstStyle/>
        <a:p>
          <a:endParaRPr lang="it-IT"/>
        </a:p>
      </dgm:t>
    </dgm:pt>
    <dgm:pt modelId="{3C9ED82E-8802-48BB-983C-1BC1BF955F7D}" type="sibTrans" cxnId="{570B70CC-B8F1-4FB1-88EF-DCA0FDCD06DA}">
      <dgm:prSet/>
      <dgm:spPr/>
      <dgm:t>
        <a:bodyPr/>
        <a:lstStyle/>
        <a:p>
          <a:endParaRPr lang="it-IT"/>
        </a:p>
      </dgm:t>
    </dgm:pt>
    <dgm:pt modelId="{A4C85EAE-574E-4D40-998C-DBE5BFAF50A5}" type="pres">
      <dgm:prSet presAssocID="{A555C36A-76B7-44D0-9381-7C3AF68CFF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EE49DE5-4927-463C-8540-1517E1419EF7}" type="pres">
      <dgm:prSet presAssocID="{0C23FBC6-9344-44A9-A2F5-B6427AF112BA}" presName="parentText" presStyleLbl="node1" presStyleIdx="0" presStyleCnt="1" custScaleY="80622" custLinFactY="100000" custLinFactNeighborX="-3156" custLinFactNeighborY="17692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2552F1-F494-4A6F-84D2-7E8C69533309}" type="pres">
      <dgm:prSet presAssocID="{0C23FBC6-9344-44A9-A2F5-B6427AF112B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B7AB488-F427-475F-A2F2-FAFC4E6CD0CF}" type="presOf" srcId="{0C23FBC6-9344-44A9-A2F5-B6427AF112BA}" destId="{6EE49DE5-4927-463C-8540-1517E1419EF7}" srcOrd="0" destOrd="0" presId="urn:microsoft.com/office/officeart/2005/8/layout/vList2"/>
    <dgm:cxn modelId="{561F5E0B-7169-4FC9-A2B6-BBFA3FFDD750}" type="presOf" srcId="{A555C36A-76B7-44D0-9381-7C3AF68CFF65}" destId="{A4C85EAE-574E-4D40-998C-DBE5BFAF50A5}" srcOrd="0" destOrd="0" presId="urn:microsoft.com/office/officeart/2005/8/layout/vList2"/>
    <dgm:cxn modelId="{3EC16290-508B-49CA-98C4-CBF15638C3C8}" srcId="{A555C36A-76B7-44D0-9381-7C3AF68CFF65}" destId="{0C23FBC6-9344-44A9-A2F5-B6427AF112BA}" srcOrd="0" destOrd="0" parTransId="{D8D94DDD-8FC0-44BD-8C29-2072FF83C423}" sibTransId="{220B8494-188A-4B14-82CD-251E1A86A26B}"/>
    <dgm:cxn modelId="{F170D494-007D-4874-B3AA-01833A483F7A}" type="presOf" srcId="{E4F5137D-36DE-4707-A286-654B5D0490C6}" destId="{A62552F1-F494-4A6F-84D2-7E8C69533309}" srcOrd="0" destOrd="0" presId="urn:microsoft.com/office/officeart/2005/8/layout/vList2"/>
    <dgm:cxn modelId="{570B70CC-B8F1-4FB1-88EF-DCA0FDCD06DA}" srcId="{0C23FBC6-9344-44A9-A2F5-B6427AF112BA}" destId="{E4F5137D-36DE-4707-A286-654B5D0490C6}" srcOrd="0" destOrd="0" parTransId="{2218DE6B-C835-41A3-902B-C82BF91021BD}" sibTransId="{3C9ED82E-8802-48BB-983C-1BC1BF955F7D}"/>
    <dgm:cxn modelId="{339FFF2C-504F-4B0F-8174-2282872E534B}" type="presParOf" srcId="{A4C85EAE-574E-4D40-998C-DBE5BFAF50A5}" destId="{6EE49DE5-4927-463C-8540-1517E1419EF7}" srcOrd="0" destOrd="0" presId="urn:microsoft.com/office/officeart/2005/8/layout/vList2"/>
    <dgm:cxn modelId="{B790E120-33AA-4F6F-8121-B8FD9648E837}" type="presParOf" srcId="{A4C85EAE-574E-4D40-998C-DBE5BFAF50A5}" destId="{A62552F1-F494-4A6F-84D2-7E8C6953330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715A30-1520-42CA-BF38-24FB1ED450C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5675F98-F7E9-476E-8557-B14C470BAA41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b="1" dirty="0" smtClean="0">
              <a:solidFill>
                <a:schemeClr val="bg1"/>
              </a:solidFill>
            </a:rPr>
            <a:t>Posizione supina</a:t>
          </a:r>
          <a:endParaRPr lang="it-IT" b="1" dirty="0">
            <a:solidFill>
              <a:schemeClr val="bg1"/>
            </a:solidFill>
          </a:endParaRPr>
        </a:p>
      </dgm:t>
    </dgm:pt>
    <dgm:pt modelId="{FAF14B28-87BA-4B4A-AC21-A68E7CFA9993}" type="parTrans" cxnId="{355A30C6-5EC1-4AE9-BFB4-30CB28EB4ACB}">
      <dgm:prSet/>
      <dgm:spPr/>
      <dgm:t>
        <a:bodyPr/>
        <a:lstStyle/>
        <a:p>
          <a:endParaRPr lang="it-IT"/>
        </a:p>
      </dgm:t>
    </dgm:pt>
    <dgm:pt modelId="{AD7E4219-78F0-434F-89CF-3F6A84FEC795}" type="sibTrans" cxnId="{355A30C6-5EC1-4AE9-BFB4-30CB28EB4ACB}">
      <dgm:prSet/>
      <dgm:spPr/>
      <dgm:t>
        <a:bodyPr/>
        <a:lstStyle/>
        <a:p>
          <a:endParaRPr lang="it-IT"/>
        </a:p>
      </dgm:t>
    </dgm:pt>
    <dgm:pt modelId="{7E95E871-C9E2-47EC-B55C-EA434F5C5904}">
      <dgm:prSet phldrT="[Tes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b="1" dirty="0" smtClean="0">
              <a:solidFill>
                <a:schemeClr val="bg1"/>
              </a:solidFill>
            </a:rPr>
            <a:t>Piano rigido</a:t>
          </a:r>
          <a:endParaRPr lang="it-IT" b="1" dirty="0">
            <a:solidFill>
              <a:schemeClr val="bg1"/>
            </a:solidFill>
          </a:endParaRPr>
        </a:p>
      </dgm:t>
    </dgm:pt>
    <dgm:pt modelId="{D44A32B7-A38C-459F-A698-BCEEADE55396}" type="parTrans" cxnId="{E5944C3D-542A-4D3D-A2E8-F071F15693D3}">
      <dgm:prSet/>
      <dgm:spPr/>
      <dgm:t>
        <a:bodyPr/>
        <a:lstStyle/>
        <a:p>
          <a:endParaRPr lang="it-IT"/>
        </a:p>
      </dgm:t>
    </dgm:pt>
    <dgm:pt modelId="{C90BBCB0-5224-4219-B1CD-3267FA1DDB61}" type="sibTrans" cxnId="{E5944C3D-542A-4D3D-A2E8-F071F15693D3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tx1">
            <a:lumMod val="95000"/>
          </a:schemeClr>
        </a:solidFill>
      </dgm:spPr>
      <dgm:t>
        <a:bodyPr/>
        <a:lstStyle/>
        <a:p>
          <a:endParaRPr lang="it-IT"/>
        </a:p>
      </dgm:t>
    </dgm:pt>
    <dgm:pt modelId="{6A880B68-0A48-474D-AD4B-F103CAD26DBF}">
      <dgm:prSet phldrT="[Tes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b="1" dirty="0" smtClean="0">
              <a:solidFill>
                <a:schemeClr val="bg1"/>
              </a:solidFill>
            </a:rPr>
            <a:t>Scoprire il torace</a:t>
          </a:r>
          <a:endParaRPr lang="it-IT" b="1" dirty="0">
            <a:solidFill>
              <a:schemeClr val="bg1"/>
            </a:solidFill>
          </a:endParaRPr>
        </a:p>
      </dgm:t>
    </dgm:pt>
    <dgm:pt modelId="{E62BEDB1-1822-4ACD-AD3A-38463D905797}" type="parTrans" cxnId="{3C735A7C-059D-4E43-A592-8EDD6A28CB73}">
      <dgm:prSet/>
      <dgm:spPr/>
      <dgm:t>
        <a:bodyPr/>
        <a:lstStyle/>
        <a:p>
          <a:endParaRPr lang="it-IT"/>
        </a:p>
      </dgm:t>
    </dgm:pt>
    <dgm:pt modelId="{96695829-97E9-4572-9C9F-FFAFAC77CE08}" type="sibTrans" cxnId="{3C735A7C-059D-4E43-A592-8EDD6A28CB73}">
      <dgm:prSet/>
      <dgm:spPr/>
      <dgm:t>
        <a:bodyPr/>
        <a:lstStyle/>
        <a:p>
          <a:endParaRPr lang="it-IT"/>
        </a:p>
      </dgm:t>
    </dgm:pt>
    <dgm:pt modelId="{F0EFDDF1-73E4-4D32-9C9A-C20E445F342C}">
      <dgm:prSet phldrT="[Tes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b="1" dirty="0" smtClean="0">
              <a:solidFill>
                <a:schemeClr val="bg1"/>
              </a:solidFill>
            </a:rPr>
            <a:t>Allineare il corpo</a:t>
          </a:r>
          <a:endParaRPr lang="it-IT" b="1" dirty="0">
            <a:solidFill>
              <a:schemeClr val="bg1"/>
            </a:solidFill>
          </a:endParaRPr>
        </a:p>
      </dgm:t>
    </dgm:pt>
    <dgm:pt modelId="{E42E39C6-DEA4-4C03-878A-F5261D52576E}" type="parTrans" cxnId="{DB512E5B-A115-4E73-B4E9-1B2356B3B450}">
      <dgm:prSet/>
      <dgm:spPr/>
      <dgm:t>
        <a:bodyPr/>
        <a:lstStyle/>
        <a:p>
          <a:endParaRPr lang="it-IT"/>
        </a:p>
      </dgm:t>
    </dgm:pt>
    <dgm:pt modelId="{3FD22CA1-16F7-4503-9D0F-AD61D8A33C19}" type="sibTrans" cxnId="{DB512E5B-A115-4E73-B4E9-1B2356B3B450}">
      <dgm:prSet/>
      <dgm:spPr/>
      <dgm:t>
        <a:bodyPr/>
        <a:lstStyle/>
        <a:p>
          <a:endParaRPr lang="it-IT"/>
        </a:p>
      </dgm:t>
    </dgm:pt>
    <dgm:pt modelId="{AA6C9F91-E56E-4283-8B10-47ADB832F311}" type="pres">
      <dgm:prSet presAssocID="{8E715A30-1520-42CA-BF38-24FB1ED450C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8E4B9C-C866-4968-B52A-E874CCFCD995}" type="pres">
      <dgm:prSet presAssocID="{8E715A30-1520-42CA-BF38-24FB1ED450C3}" presName="dummyMaxCanvas" presStyleCnt="0">
        <dgm:presLayoutVars/>
      </dgm:prSet>
      <dgm:spPr/>
    </dgm:pt>
    <dgm:pt modelId="{84FBF99E-C91F-44CF-B451-9FD17F5AB796}" type="pres">
      <dgm:prSet presAssocID="{8E715A30-1520-42CA-BF38-24FB1ED450C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9BF95D-DD20-48B2-8A84-9EFB37C03DD0}" type="pres">
      <dgm:prSet presAssocID="{8E715A30-1520-42CA-BF38-24FB1ED450C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23A955-1056-4CF6-B607-F18DB073E555}" type="pres">
      <dgm:prSet presAssocID="{8E715A30-1520-42CA-BF38-24FB1ED450C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1EDDBB-C265-475D-9374-3EACF2CD8644}" type="pres">
      <dgm:prSet presAssocID="{8E715A30-1520-42CA-BF38-24FB1ED450C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F80123-CF72-411B-9C56-FFBD6DA2A9F7}" type="pres">
      <dgm:prSet presAssocID="{8E715A30-1520-42CA-BF38-24FB1ED450C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2DAA16-87F7-4F9D-BD9C-4C13CF22C390}" type="pres">
      <dgm:prSet presAssocID="{8E715A30-1520-42CA-BF38-24FB1ED450C3}" presName="FourConn_2-3" presStyleLbl="fgAccFollowNode1" presStyleIdx="1" presStyleCnt="3" custScaleX="116962" custScaleY="1030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97C509-C051-4095-B9D2-0BA8A2E13FF8}" type="pres">
      <dgm:prSet presAssocID="{8E715A30-1520-42CA-BF38-24FB1ED450C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6CBCA6-F45F-472C-99A7-A4EEBF1ED169}" type="pres">
      <dgm:prSet presAssocID="{8E715A30-1520-42CA-BF38-24FB1ED450C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9282A2-7F73-40AB-921C-FF2ED31B9367}" type="pres">
      <dgm:prSet presAssocID="{8E715A30-1520-42CA-BF38-24FB1ED450C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881962-C8D9-4396-B026-3B8D38397E40}" type="pres">
      <dgm:prSet presAssocID="{8E715A30-1520-42CA-BF38-24FB1ED450C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8127EB-1E33-44ED-A243-8F16706CE201}" type="pres">
      <dgm:prSet presAssocID="{8E715A30-1520-42CA-BF38-24FB1ED450C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93A95FE-B0B7-4A80-8DEC-3F91895AF015}" type="presOf" srcId="{7E95E871-C9E2-47EC-B55C-EA434F5C5904}" destId="{A29282A2-7F73-40AB-921C-FF2ED31B9367}" srcOrd="1" destOrd="0" presId="urn:microsoft.com/office/officeart/2005/8/layout/vProcess5"/>
    <dgm:cxn modelId="{E27C60D4-E0A6-4003-AD5C-0DFA5A0752E6}" type="presOf" srcId="{85675F98-F7E9-476E-8557-B14C470BAA41}" destId="{B76CBCA6-F45F-472C-99A7-A4EEBF1ED169}" srcOrd="1" destOrd="0" presId="urn:microsoft.com/office/officeart/2005/8/layout/vProcess5"/>
    <dgm:cxn modelId="{F574EFB7-CF7E-438A-99A6-4BF8BDA53475}" type="presOf" srcId="{6A880B68-0A48-474D-AD4B-F103CAD26DBF}" destId="{2C8127EB-1E33-44ED-A243-8F16706CE201}" srcOrd="1" destOrd="0" presId="urn:microsoft.com/office/officeart/2005/8/layout/vProcess5"/>
    <dgm:cxn modelId="{E5944C3D-542A-4D3D-A2E8-F071F15693D3}" srcId="{8E715A30-1520-42CA-BF38-24FB1ED450C3}" destId="{7E95E871-C9E2-47EC-B55C-EA434F5C5904}" srcOrd="1" destOrd="0" parTransId="{D44A32B7-A38C-459F-A698-BCEEADE55396}" sibTransId="{C90BBCB0-5224-4219-B1CD-3267FA1DDB61}"/>
    <dgm:cxn modelId="{DB512E5B-A115-4E73-B4E9-1B2356B3B450}" srcId="{8E715A30-1520-42CA-BF38-24FB1ED450C3}" destId="{F0EFDDF1-73E4-4D32-9C9A-C20E445F342C}" srcOrd="2" destOrd="0" parTransId="{E42E39C6-DEA4-4C03-878A-F5261D52576E}" sibTransId="{3FD22CA1-16F7-4503-9D0F-AD61D8A33C19}"/>
    <dgm:cxn modelId="{97096672-E0AF-436C-827D-D92ECA7BAF4F}" type="presOf" srcId="{3FD22CA1-16F7-4503-9D0F-AD61D8A33C19}" destId="{4A97C509-C051-4095-B9D2-0BA8A2E13FF8}" srcOrd="0" destOrd="0" presId="urn:microsoft.com/office/officeart/2005/8/layout/vProcess5"/>
    <dgm:cxn modelId="{CF19C053-81EB-4DB9-B96C-85482BDD7F3F}" type="presOf" srcId="{6A880B68-0A48-474D-AD4B-F103CAD26DBF}" destId="{1D1EDDBB-C265-475D-9374-3EACF2CD8644}" srcOrd="0" destOrd="0" presId="urn:microsoft.com/office/officeart/2005/8/layout/vProcess5"/>
    <dgm:cxn modelId="{355A30C6-5EC1-4AE9-BFB4-30CB28EB4ACB}" srcId="{8E715A30-1520-42CA-BF38-24FB1ED450C3}" destId="{85675F98-F7E9-476E-8557-B14C470BAA41}" srcOrd="0" destOrd="0" parTransId="{FAF14B28-87BA-4B4A-AC21-A68E7CFA9993}" sibTransId="{AD7E4219-78F0-434F-89CF-3F6A84FEC795}"/>
    <dgm:cxn modelId="{753BF53F-9C16-4D97-94B0-75EF6108C5EC}" type="presOf" srcId="{7E95E871-C9E2-47EC-B55C-EA434F5C5904}" destId="{DA9BF95D-DD20-48B2-8A84-9EFB37C03DD0}" srcOrd="0" destOrd="0" presId="urn:microsoft.com/office/officeart/2005/8/layout/vProcess5"/>
    <dgm:cxn modelId="{3C735A7C-059D-4E43-A592-8EDD6A28CB73}" srcId="{8E715A30-1520-42CA-BF38-24FB1ED450C3}" destId="{6A880B68-0A48-474D-AD4B-F103CAD26DBF}" srcOrd="3" destOrd="0" parTransId="{E62BEDB1-1822-4ACD-AD3A-38463D905797}" sibTransId="{96695829-97E9-4572-9C9F-FFAFAC77CE08}"/>
    <dgm:cxn modelId="{AD6D840E-02D3-44A1-BAB1-08C2CE31E4EA}" type="presOf" srcId="{AD7E4219-78F0-434F-89CF-3F6A84FEC795}" destId="{99F80123-CF72-411B-9C56-FFBD6DA2A9F7}" srcOrd="0" destOrd="0" presId="urn:microsoft.com/office/officeart/2005/8/layout/vProcess5"/>
    <dgm:cxn modelId="{FD4EA04E-602C-4B9E-A809-777C9FE4A8A8}" type="presOf" srcId="{85675F98-F7E9-476E-8557-B14C470BAA41}" destId="{84FBF99E-C91F-44CF-B451-9FD17F5AB796}" srcOrd="0" destOrd="0" presId="urn:microsoft.com/office/officeart/2005/8/layout/vProcess5"/>
    <dgm:cxn modelId="{C9186C6B-E493-456D-ADC7-15434AF8CCB1}" type="presOf" srcId="{F0EFDDF1-73E4-4D32-9C9A-C20E445F342C}" destId="{CA881962-C8D9-4396-B026-3B8D38397E40}" srcOrd="1" destOrd="0" presId="urn:microsoft.com/office/officeart/2005/8/layout/vProcess5"/>
    <dgm:cxn modelId="{E64B78CC-940E-4D16-935F-C53D4465C021}" type="presOf" srcId="{F0EFDDF1-73E4-4D32-9C9A-C20E445F342C}" destId="{7623A955-1056-4CF6-B607-F18DB073E555}" srcOrd="0" destOrd="0" presId="urn:microsoft.com/office/officeart/2005/8/layout/vProcess5"/>
    <dgm:cxn modelId="{F1B36D48-A842-4DDF-BE36-255E183D94F2}" type="presOf" srcId="{8E715A30-1520-42CA-BF38-24FB1ED450C3}" destId="{AA6C9F91-E56E-4283-8B10-47ADB832F311}" srcOrd="0" destOrd="0" presId="urn:microsoft.com/office/officeart/2005/8/layout/vProcess5"/>
    <dgm:cxn modelId="{2BB6D188-176C-47A5-86A8-5430F83DF2DC}" type="presOf" srcId="{C90BBCB0-5224-4219-B1CD-3267FA1DDB61}" destId="{F52DAA16-87F7-4F9D-BD9C-4C13CF22C390}" srcOrd="0" destOrd="0" presId="urn:microsoft.com/office/officeart/2005/8/layout/vProcess5"/>
    <dgm:cxn modelId="{32EACF09-8F45-49D4-BEC5-093CD959F24E}" type="presParOf" srcId="{AA6C9F91-E56E-4283-8B10-47ADB832F311}" destId="{D68E4B9C-C866-4968-B52A-E874CCFCD995}" srcOrd="0" destOrd="0" presId="urn:microsoft.com/office/officeart/2005/8/layout/vProcess5"/>
    <dgm:cxn modelId="{0EC663F8-C0F2-4CB9-A76D-25B5167172AE}" type="presParOf" srcId="{AA6C9F91-E56E-4283-8B10-47ADB832F311}" destId="{84FBF99E-C91F-44CF-B451-9FD17F5AB796}" srcOrd="1" destOrd="0" presId="urn:microsoft.com/office/officeart/2005/8/layout/vProcess5"/>
    <dgm:cxn modelId="{1453E8CE-277D-49F3-8D8C-BFD064146943}" type="presParOf" srcId="{AA6C9F91-E56E-4283-8B10-47ADB832F311}" destId="{DA9BF95D-DD20-48B2-8A84-9EFB37C03DD0}" srcOrd="2" destOrd="0" presId="urn:microsoft.com/office/officeart/2005/8/layout/vProcess5"/>
    <dgm:cxn modelId="{1A4AAC43-9C31-4198-BC0A-91E698E39565}" type="presParOf" srcId="{AA6C9F91-E56E-4283-8B10-47ADB832F311}" destId="{7623A955-1056-4CF6-B607-F18DB073E555}" srcOrd="3" destOrd="0" presId="urn:microsoft.com/office/officeart/2005/8/layout/vProcess5"/>
    <dgm:cxn modelId="{546A0B09-710B-496B-891C-31F03D9EB167}" type="presParOf" srcId="{AA6C9F91-E56E-4283-8B10-47ADB832F311}" destId="{1D1EDDBB-C265-475D-9374-3EACF2CD8644}" srcOrd="4" destOrd="0" presId="urn:microsoft.com/office/officeart/2005/8/layout/vProcess5"/>
    <dgm:cxn modelId="{5D9B462A-A6D3-4B61-8D5A-0EC7DE3F9A21}" type="presParOf" srcId="{AA6C9F91-E56E-4283-8B10-47ADB832F311}" destId="{99F80123-CF72-411B-9C56-FFBD6DA2A9F7}" srcOrd="5" destOrd="0" presId="urn:microsoft.com/office/officeart/2005/8/layout/vProcess5"/>
    <dgm:cxn modelId="{A26189A3-AE9C-4B43-AF47-1F93ADDFB8B5}" type="presParOf" srcId="{AA6C9F91-E56E-4283-8B10-47ADB832F311}" destId="{F52DAA16-87F7-4F9D-BD9C-4C13CF22C390}" srcOrd="6" destOrd="0" presId="urn:microsoft.com/office/officeart/2005/8/layout/vProcess5"/>
    <dgm:cxn modelId="{77642F22-BDBA-4ED9-8C0D-0CFE80309F4F}" type="presParOf" srcId="{AA6C9F91-E56E-4283-8B10-47ADB832F311}" destId="{4A97C509-C051-4095-B9D2-0BA8A2E13FF8}" srcOrd="7" destOrd="0" presId="urn:microsoft.com/office/officeart/2005/8/layout/vProcess5"/>
    <dgm:cxn modelId="{66ED18AA-4B0E-4106-A361-320F88CDFFD7}" type="presParOf" srcId="{AA6C9F91-E56E-4283-8B10-47ADB832F311}" destId="{B76CBCA6-F45F-472C-99A7-A4EEBF1ED169}" srcOrd="8" destOrd="0" presId="urn:microsoft.com/office/officeart/2005/8/layout/vProcess5"/>
    <dgm:cxn modelId="{823328A3-BDF2-4E59-9761-4BD4E274108C}" type="presParOf" srcId="{AA6C9F91-E56E-4283-8B10-47ADB832F311}" destId="{A29282A2-7F73-40AB-921C-FF2ED31B9367}" srcOrd="9" destOrd="0" presId="urn:microsoft.com/office/officeart/2005/8/layout/vProcess5"/>
    <dgm:cxn modelId="{AD5B705B-C69E-4564-889B-630754BE2878}" type="presParOf" srcId="{AA6C9F91-E56E-4283-8B10-47ADB832F311}" destId="{CA881962-C8D9-4396-B026-3B8D38397E40}" srcOrd="10" destOrd="0" presId="urn:microsoft.com/office/officeart/2005/8/layout/vProcess5"/>
    <dgm:cxn modelId="{D7FCBE7B-2EF1-4C64-A998-F295DAE71D92}" type="presParOf" srcId="{AA6C9F91-E56E-4283-8B10-47ADB832F311}" destId="{2C8127EB-1E33-44ED-A243-8F16706CE20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7F0AF2-AF3E-40D6-AE4F-DCB0A800FE0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4B4A785-2E6B-428E-9224-6CCF088F545D}">
      <dgm:prSet phldrT="[Testo]" custT="1"/>
      <dgm:spPr>
        <a:solidFill>
          <a:srgbClr val="FF0000"/>
        </a:solidFill>
      </dgm:spPr>
      <dgm:t>
        <a:bodyPr/>
        <a:lstStyle/>
        <a:p>
          <a:pPr algn="ctr"/>
          <a:r>
            <a:rPr lang="it-IT" sz="2000" b="1" dirty="0" smtClean="0">
              <a:solidFill>
                <a:schemeClr val="bg1"/>
              </a:solidFill>
            </a:rPr>
            <a:t>Ritmo: 100:120 compressioni al minuto</a:t>
          </a:r>
          <a:endParaRPr lang="it-IT" sz="2000" b="1" dirty="0">
            <a:solidFill>
              <a:schemeClr val="bg1"/>
            </a:solidFill>
          </a:endParaRPr>
        </a:p>
      </dgm:t>
    </dgm:pt>
    <dgm:pt modelId="{978CDC3C-5222-49D5-9EA6-14D72B4009AF}" type="parTrans" cxnId="{09F557F3-B74C-45A9-9714-0A2494AB3D44}">
      <dgm:prSet/>
      <dgm:spPr/>
      <dgm:t>
        <a:bodyPr/>
        <a:lstStyle/>
        <a:p>
          <a:endParaRPr lang="it-IT"/>
        </a:p>
      </dgm:t>
    </dgm:pt>
    <dgm:pt modelId="{C69B1324-633D-402B-86A4-3DD8402B6EFB}" type="sibTrans" cxnId="{09F557F3-B74C-45A9-9714-0A2494AB3D44}">
      <dgm:prSet/>
      <dgm:spPr/>
      <dgm:t>
        <a:bodyPr/>
        <a:lstStyle/>
        <a:p>
          <a:endParaRPr lang="it-IT"/>
        </a:p>
      </dgm:t>
    </dgm:pt>
    <dgm:pt modelId="{B4FF7625-83DF-466C-8C9E-2C32CB599BEF}">
      <dgm:prSet phldrT="[Testo]" custT="1"/>
      <dgm:spPr>
        <a:solidFill>
          <a:srgbClr val="92D050"/>
        </a:solidFill>
      </dgm:spPr>
      <dgm:t>
        <a:bodyPr/>
        <a:lstStyle/>
        <a:p>
          <a:pPr algn="ctr"/>
          <a:r>
            <a:rPr lang="it-IT" sz="2000" b="1" dirty="0" smtClean="0">
              <a:solidFill>
                <a:schemeClr val="bg1"/>
              </a:solidFill>
            </a:rPr>
            <a:t>Profondità: almeno</a:t>
          </a:r>
        </a:p>
        <a:p>
          <a:pPr algn="ctr"/>
          <a:r>
            <a:rPr lang="it-IT" sz="2000" b="1" dirty="0" smtClean="0">
              <a:solidFill>
                <a:schemeClr val="bg1"/>
              </a:solidFill>
            </a:rPr>
            <a:t> 5 cm  (Max 6 cm)</a:t>
          </a:r>
          <a:endParaRPr lang="it-IT" sz="2000" b="1" dirty="0">
            <a:solidFill>
              <a:schemeClr val="bg1"/>
            </a:solidFill>
          </a:endParaRPr>
        </a:p>
      </dgm:t>
    </dgm:pt>
    <dgm:pt modelId="{21746C8C-13A2-47DE-9757-D8A904395CCD}" type="parTrans" cxnId="{9FB92FB5-EA30-4B1F-BF31-A6A4FEC8D6A1}">
      <dgm:prSet/>
      <dgm:spPr/>
      <dgm:t>
        <a:bodyPr/>
        <a:lstStyle/>
        <a:p>
          <a:endParaRPr lang="it-IT"/>
        </a:p>
      </dgm:t>
    </dgm:pt>
    <dgm:pt modelId="{753542CA-D8B3-4117-B16F-D208FF6F5321}" type="sibTrans" cxnId="{9FB92FB5-EA30-4B1F-BF31-A6A4FEC8D6A1}">
      <dgm:prSet/>
      <dgm:spPr/>
      <dgm:t>
        <a:bodyPr/>
        <a:lstStyle/>
        <a:p>
          <a:endParaRPr lang="it-IT"/>
        </a:p>
      </dgm:t>
    </dgm:pt>
    <dgm:pt modelId="{B4B02D20-5C43-4ED3-8BE7-278E33EF2D3E}">
      <dgm:prSet phldrT="[Testo]" custT="1"/>
      <dgm:spPr>
        <a:solidFill>
          <a:srgbClr val="0070C0"/>
        </a:solidFill>
      </dgm:spPr>
      <dgm:t>
        <a:bodyPr/>
        <a:lstStyle/>
        <a:p>
          <a:pPr algn="ctr"/>
          <a:r>
            <a:rPr lang="it-IT" sz="2000" b="1" dirty="0" smtClean="0">
              <a:solidFill>
                <a:schemeClr val="bg1"/>
              </a:solidFill>
            </a:rPr>
            <a:t>Compressioni: Rilascio (1:</a:t>
          </a:r>
          <a:r>
            <a:rPr lang="it-IT" sz="2000" b="1" dirty="0" err="1" smtClean="0">
              <a:solidFill>
                <a:schemeClr val="bg1"/>
              </a:solidFill>
            </a:rPr>
            <a:t>1</a:t>
          </a:r>
          <a:r>
            <a:rPr lang="it-IT" sz="2000" b="1" dirty="0" smtClean="0">
              <a:solidFill>
                <a:schemeClr val="bg1"/>
              </a:solidFill>
            </a:rPr>
            <a:t>) permettendo il rilascio completo del torace</a:t>
          </a:r>
          <a:endParaRPr lang="it-IT" sz="2000" b="1" dirty="0">
            <a:solidFill>
              <a:schemeClr val="bg1"/>
            </a:solidFill>
          </a:endParaRPr>
        </a:p>
      </dgm:t>
    </dgm:pt>
    <dgm:pt modelId="{2004C57D-2AC5-46D8-A88E-D247AB5B6C15}" type="parTrans" cxnId="{2A29154F-C8C5-467D-B42C-43FED8852E10}">
      <dgm:prSet/>
      <dgm:spPr/>
      <dgm:t>
        <a:bodyPr/>
        <a:lstStyle/>
        <a:p>
          <a:endParaRPr lang="it-IT"/>
        </a:p>
      </dgm:t>
    </dgm:pt>
    <dgm:pt modelId="{54AE74FD-882F-4FB0-BA8B-2EFC1F0BBC70}" type="sibTrans" cxnId="{2A29154F-C8C5-467D-B42C-43FED8852E10}">
      <dgm:prSet/>
      <dgm:spPr/>
      <dgm:t>
        <a:bodyPr/>
        <a:lstStyle/>
        <a:p>
          <a:endParaRPr lang="it-IT"/>
        </a:p>
      </dgm:t>
    </dgm:pt>
    <dgm:pt modelId="{B0D71F8D-4FFC-47CE-9417-37F2A381B01A}" type="pres">
      <dgm:prSet presAssocID="{BB7F0AF2-AF3E-40D6-AE4F-DCB0A800FE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2641455-E721-46EE-98D8-C87620CDDD98}" type="pres">
      <dgm:prSet presAssocID="{64B4A785-2E6B-428E-9224-6CCF088F545D}" presName="parentLin" presStyleCnt="0"/>
      <dgm:spPr/>
    </dgm:pt>
    <dgm:pt modelId="{F000C212-C0A9-4601-AD0D-98C87D9287CA}" type="pres">
      <dgm:prSet presAssocID="{64B4A785-2E6B-428E-9224-6CCF088F545D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6A33838E-66D3-4528-A1A0-8275DF36912E}" type="pres">
      <dgm:prSet presAssocID="{64B4A785-2E6B-428E-9224-6CCF088F545D}" presName="parentText" presStyleLbl="node1" presStyleIdx="0" presStyleCnt="3" custScaleY="26714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6DB2B3-7B49-4837-A020-EC3B6D92223D}" type="pres">
      <dgm:prSet presAssocID="{64B4A785-2E6B-428E-9224-6CCF088F545D}" presName="negativeSpace" presStyleCnt="0"/>
      <dgm:spPr/>
    </dgm:pt>
    <dgm:pt modelId="{EA027FB2-115A-4878-AB2E-692AEE39CF5E}" type="pres">
      <dgm:prSet presAssocID="{64B4A785-2E6B-428E-9224-6CCF088F545D}" presName="childText" presStyleLbl="conFgAcc1" presStyleIdx="0" presStyleCnt="3">
        <dgm:presLayoutVars>
          <dgm:bulletEnabled val="1"/>
        </dgm:presLayoutVars>
      </dgm:prSet>
      <dgm:spPr/>
    </dgm:pt>
    <dgm:pt modelId="{EF70DF39-30E0-4965-B893-C2EA82D203AB}" type="pres">
      <dgm:prSet presAssocID="{C69B1324-633D-402B-86A4-3DD8402B6EFB}" presName="spaceBetweenRectangles" presStyleCnt="0"/>
      <dgm:spPr/>
    </dgm:pt>
    <dgm:pt modelId="{C33986F8-03C6-4D12-99AC-B5493C03F247}" type="pres">
      <dgm:prSet presAssocID="{B4FF7625-83DF-466C-8C9E-2C32CB599BEF}" presName="parentLin" presStyleCnt="0"/>
      <dgm:spPr/>
    </dgm:pt>
    <dgm:pt modelId="{8F967CE3-0FCF-4285-BA07-62D3779DF235}" type="pres">
      <dgm:prSet presAssocID="{B4FF7625-83DF-466C-8C9E-2C32CB599BEF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46692101-FD9B-4184-9ACD-54B0EE4D6EF5}" type="pres">
      <dgm:prSet presAssocID="{B4FF7625-83DF-466C-8C9E-2C32CB599BEF}" presName="parentText" presStyleLbl="node1" presStyleIdx="1" presStyleCnt="3" custScaleY="25564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662788-090B-4A60-9307-E6F3216C40CD}" type="pres">
      <dgm:prSet presAssocID="{B4FF7625-83DF-466C-8C9E-2C32CB599BEF}" presName="negativeSpace" presStyleCnt="0"/>
      <dgm:spPr/>
    </dgm:pt>
    <dgm:pt modelId="{EFB09745-FA13-43F4-A2F4-C8397853063B}" type="pres">
      <dgm:prSet presAssocID="{B4FF7625-83DF-466C-8C9E-2C32CB599BEF}" presName="childText" presStyleLbl="conFgAcc1" presStyleIdx="1" presStyleCnt="3">
        <dgm:presLayoutVars>
          <dgm:bulletEnabled val="1"/>
        </dgm:presLayoutVars>
      </dgm:prSet>
      <dgm:spPr/>
    </dgm:pt>
    <dgm:pt modelId="{0ADBC998-E89F-40A0-8120-E335092CFBFE}" type="pres">
      <dgm:prSet presAssocID="{753542CA-D8B3-4117-B16F-D208FF6F5321}" presName="spaceBetweenRectangles" presStyleCnt="0"/>
      <dgm:spPr/>
    </dgm:pt>
    <dgm:pt modelId="{B08D5F8F-18B0-4A4D-BB39-A205192450EC}" type="pres">
      <dgm:prSet presAssocID="{B4B02D20-5C43-4ED3-8BE7-278E33EF2D3E}" presName="parentLin" presStyleCnt="0"/>
      <dgm:spPr/>
    </dgm:pt>
    <dgm:pt modelId="{28285BC2-6947-41F6-BAE4-8DBA810956A7}" type="pres">
      <dgm:prSet presAssocID="{B4B02D20-5C43-4ED3-8BE7-278E33EF2D3E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B505C9A0-20A6-496F-910B-0BAC233C6B88}" type="pres">
      <dgm:prSet presAssocID="{B4B02D20-5C43-4ED3-8BE7-278E33EF2D3E}" presName="parentText" presStyleLbl="node1" presStyleIdx="2" presStyleCnt="3" custScaleY="44462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EB1B8A-09EF-492D-B5FA-D493CC009558}" type="pres">
      <dgm:prSet presAssocID="{B4B02D20-5C43-4ED3-8BE7-278E33EF2D3E}" presName="negativeSpace" presStyleCnt="0"/>
      <dgm:spPr/>
    </dgm:pt>
    <dgm:pt modelId="{3F004D8F-EDE5-40A1-93BE-B0E078F9D065}" type="pres">
      <dgm:prSet presAssocID="{B4B02D20-5C43-4ED3-8BE7-278E33EF2D3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FB92FB5-EA30-4B1F-BF31-A6A4FEC8D6A1}" srcId="{BB7F0AF2-AF3E-40D6-AE4F-DCB0A800FE02}" destId="{B4FF7625-83DF-466C-8C9E-2C32CB599BEF}" srcOrd="1" destOrd="0" parTransId="{21746C8C-13A2-47DE-9757-D8A904395CCD}" sibTransId="{753542CA-D8B3-4117-B16F-D208FF6F5321}"/>
    <dgm:cxn modelId="{C9ACF3F5-333D-4065-9244-4F1ADC5F35B9}" type="presOf" srcId="{64B4A785-2E6B-428E-9224-6CCF088F545D}" destId="{F000C212-C0A9-4601-AD0D-98C87D9287CA}" srcOrd="0" destOrd="0" presId="urn:microsoft.com/office/officeart/2005/8/layout/list1"/>
    <dgm:cxn modelId="{09F557F3-B74C-45A9-9714-0A2494AB3D44}" srcId="{BB7F0AF2-AF3E-40D6-AE4F-DCB0A800FE02}" destId="{64B4A785-2E6B-428E-9224-6CCF088F545D}" srcOrd="0" destOrd="0" parTransId="{978CDC3C-5222-49D5-9EA6-14D72B4009AF}" sibTransId="{C69B1324-633D-402B-86A4-3DD8402B6EFB}"/>
    <dgm:cxn modelId="{92EEFC5E-EA1F-4160-BE5D-E4F7944B2AD5}" type="presOf" srcId="{B4B02D20-5C43-4ED3-8BE7-278E33EF2D3E}" destId="{28285BC2-6947-41F6-BAE4-8DBA810956A7}" srcOrd="0" destOrd="0" presId="urn:microsoft.com/office/officeart/2005/8/layout/list1"/>
    <dgm:cxn modelId="{4A7FD3D3-D743-426A-9BEA-3CACEE9F865D}" type="presOf" srcId="{B4FF7625-83DF-466C-8C9E-2C32CB599BEF}" destId="{8F967CE3-0FCF-4285-BA07-62D3779DF235}" srcOrd="0" destOrd="0" presId="urn:microsoft.com/office/officeart/2005/8/layout/list1"/>
    <dgm:cxn modelId="{6875FBD3-77F6-4337-B236-F9D2596E3BD4}" type="presOf" srcId="{B4FF7625-83DF-466C-8C9E-2C32CB599BEF}" destId="{46692101-FD9B-4184-9ACD-54B0EE4D6EF5}" srcOrd="1" destOrd="0" presId="urn:microsoft.com/office/officeart/2005/8/layout/list1"/>
    <dgm:cxn modelId="{2A29154F-C8C5-467D-B42C-43FED8852E10}" srcId="{BB7F0AF2-AF3E-40D6-AE4F-DCB0A800FE02}" destId="{B4B02D20-5C43-4ED3-8BE7-278E33EF2D3E}" srcOrd="2" destOrd="0" parTransId="{2004C57D-2AC5-46D8-A88E-D247AB5B6C15}" sibTransId="{54AE74FD-882F-4FB0-BA8B-2EFC1F0BBC70}"/>
    <dgm:cxn modelId="{29C79A77-94AA-47AA-9168-1C10E0B223A8}" type="presOf" srcId="{B4B02D20-5C43-4ED3-8BE7-278E33EF2D3E}" destId="{B505C9A0-20A6-496F-910B-0BAC233C6B88}" srcOrd="1" destOrd="0" presId="urn:microsoft.com/office/officeart/2005/8/layout/list1"/>
    <dgm:cxn modelId="{0DEACEF0-D662-43E8-A803-2BBF6A8C726F}" type="presOf" srcId="{64B4A785-2E6B-428E-9224-6CCF088F545D}" destId="{6A33838E-66D3-4528-A1A0-8275DF36912E}" srcOrd="1" destOrd="0" presId="urn:microsoft.com/office/officeart/2005/8/layout/list1"/>
    <dgm:cxn modelId="{4A756E9D-DB9A-43A2-87C2-3F58299A074B}" type="presOf" srcId="{BB7F0AF2-AF3E-40D6-AE4F-DCB0A800FE02}" destId="{B0D71F8D-4FFC-47CE-9417-37F2A381B01A}" srcOrd="0" destOrd="0" presId="urn:microsoft.com/office/officeart/2005/8/layout/list1"/>
    <dgm:cxn modelId="{F60CFC0E-2322-4B49-9A34-50812ABA03F4}" type="presParOf" srcId="{B0D71F8D-4FFC-47CE-9417-37F2A381B01A}" destId="{12641455-E721-46EE-98D8-C87620CDDD98}" srcOrd="0" destOrd="0" presId="urn:microsoft.com/office/officeart/2005/8/layout/list1"/>
    <dgm:cxn modelId="{E62E9293-2961-496A-B474-611E956F6781}" type="presParOf" srcId="{12641455-E721-46EE-98D8-C87620CDDD98}" destId="{F000C212-C0A9-4601-AD0D-98C87D9287CA}" srcOrd="0" destOrd="0" presId="urn:microsoft.com/office/officeart/2005/8/layout/list1"/>
    <dgm:cxn modelId="{4BD8CAD9-4A66-4903-8EC9-E54DA82D7D21}" type="presParOf" srcId="{12641455-E721-46EE-98D8-C87620CDDD98}" destId="{6A33838E-66D3-4528-A1A0-8275DF36912E}" srcOrd="1" destOrd="0" presId="urn:microsoft.com/office/officeart/2005/8/layout/list1"/>
    <dgm:cxn modelId="{FD9DFB2F-C4D6-4712-B71D-1C4FE7B9770D}" type="presParOf" srcId="{B0D71F8D-4FFC-47CE-9417-37F2A381B01A}" destId="{246DB2B3-7B49-4837-A020-EC3B6D92223D}" srcOrd="1" destOrd="0" presId="urn:microsoft.com/office/officeart/2005/8/layout/list1"/>
    <dgm:cxn modelId="{610CB6BB-C585-48C9-9073-C819D7069CBC}" type="presParOf" srcId="{B0D71F8D-4FFC-47CE-9417-37F2A381B01A}" destId="{EA027FB2-115A-4878-AB2E-692AEE39CF5E}" srcOrd="2" destOrd="0" presId="urn:microsoft.com/office/officeart/2005/8/layout/list1"/>
    <dgm:cxn modelId="{170FFE3C-4588-4434-85D2-CBD755BA212B}" type="presParOf" srcId="{B0D71F8D-4FFC-47CE-9417-37F2A381B01A}" destId="{EF70DF39-30E0-4965-B893-C2EA82D203AB}" srcOrd="3" destOrd="0" presId="urn:microsoft.com/office/officeart/2005/8/layout/list1"/>
    <dgm:cxn modelId="{73A2571F-2AAE-4B30-BF74-B06F1BC115E1}" type="presParOf" srcId="{B0D71F8D-4FFC-47CE-9417-37F2A381B01A}" destId="{C33986F8-03C6-4D12-99AC-B5493C03F247}" srcOrd="4" destOrd="0" presId="urn:microsoft.com/office/officeart/2005/8/layout/list1"/>
    <dgm:cxn modelId="{BC798C53-AEE2-40DA-B7AF-10FC210AC7C4}" type="presParOf" srcId="{C33986F8-03C6-4D12-99AC-B5493C03F247}" destId="{8F967CE3-0FCF-4285-BA07-62D3779DF235}" srcOrd="0" destOrd="0" presId="urn:microsoft.com/office/officeart/2005/8/layout/list1"/>
    <dgm:cxn modelId="{FD85C1FC-06CF-4974-82F1-3229828C2BB8}" type="presParOf" srcId="{C33986F8-03C6-4D12-99AC-B5493C03F247}" destId="{46692101-FD9B-4184-9ACD-54B0EE4D6EF5}" srcOrd="1" destOrd="0" presId="urn:microsoft.com/office/officeart/2005/8/layout/list1"/>
    <dgm:cxn modelId="{5A4F30ED-A2E7-4317-BF1F-8FB2E67FDE01}" type="presParOf" srcId="{B0D71F8D-4FFC-47CE-9417-37F2A381B01A}" destId="{F3662788-090B-4A60-9307-E6F3216C40CD}" srcOrd="5" destOrd="0" presId="urn:microsoft.com/office/officeart/2005/8/layout/list1"/>
    <dgm:cxn modelId="{EC728636-D96A-4250-8598-97ADCAAFA596}" type="presParOf" srcId="{B0D71F8D-4FFC-47CE-9417-37F2A381B01A}" destId="{EFB09745-FA13-43F4-A2F4-C8397853063B}" srcOrd="6" destOrd="0" presId="urn:microsoft.com/office/officeart/2005/8/layout/list1"/>
    <dgm:cxn modelId="{542CFDBB-9192-4E32-83E6-6C11E0CC53CE}" type="presParOf" srcId="{B0D71F8D-4FFC-47CE-9417-37F2A381B01A}" destId="{0ADBC998-E89F-40A0-8120-E335092CFBFE}" srcOrd="7" destOrd="0" presId="urn:microsoft.com/office/officeart/2005/8/layout/list1"/>
    <dgm:cxn modelId="{A4653452-924B-4109-8AD7-9B7A6F4CF989}" type="presParOf" srcId="{B0D71F8D-4FFC-47CE-9417-37F2A381B01A}" destId="{B08D5F8F-18B0-4A4D-BB39-A205192450EC}" srcOrd="8" destOrd="0" presId="urn:microsoft.com/office/officeart/2005/8/layout/list1"/>
    <dgm:cxn modelId="{78143722-776B-4857-B70B-4C1D63ED48BC}" type="presParOf" srcId="{B08D5F8F-18B0-4A4D-BB39-A205192450EC}" destId="{28285BC2-6947-41F6-BAE4-8DBA810956A7}" srcOrd="0" destOrd="0" presId="urn:microsoft.com/office/officeart/2005/8/layout/list1"/>
    <dgm:cxn modelId="{E214DC2E-E670-40B1-8116-7309AC93E9BD}" type="presParOf" srcId="{B08D5F8F-18B0-4A4D-BB39-A205192450EC}" destId="{B505C9A0-20A6-496F-910B-0BAC233C6B88}" srcOrd="1" destOrd="0" presId="urn:microsoft.com/office/officeart/2005/8/layout/list1"/>
    <dgm:cxn modelId="{06E9CD65-EC7A-460A-8883-89D4A5B9690D}" type="presParOf" srcId="{B0D71F8D-4FFC-47CE-9417-37F2A381B01A}" destId="{FFEB1B8A-09EF-492D-B5FA-D493CC009558}" srcOrd="9" destOrd="0" presId="urn:microsoft.com/office/officeart/2005/8/layout/list1"/>
    <dgm:cxn modelId="{F1549F62-F296-4CC2-92C9-67C87C4A8A37}" type="presParOf" srcId="{B0D71F8D-4FFC-47CE-9417-37F2A381B01A}" destId="{3F004D8F-EDE5-40A1-93BE-B0E078F9D0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84CEA0-EF22-4537-A50E-1D235A1F57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BEB5D8F-4870-4FE2-8F61-AECA26496D3E}">
      <dgm:prSet phldrT="[Tes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800" b="1" dirty="0" smtClean="0">
              <a:solidFill>
                <a:schemeClr val="bg1"/>
              </a:solidFill>
            </a:rPr>
            <a:t>Apertura delle vie aeree</a:t>
          </a:r>
          <a:endParaRPr lang="it-IT" sz="2800" b="1" dirty="0">
            <a:solidFill>
              <a:schemeClr val="bg1"/>
            </a:solidFill>
          </a:endParaRPr>
        </a:p>
      </dgm:t>
    </dgm:pt>
    <dgm:pt modelId="{04E5087D-A7D3-47EC-8534-C69837FA8BDE}" type="parTrans" cxnId="{65B81AB4-201C-48ED-939D-6789134563F5}">
      <dgm:prSet/>
      <dgm:spPr/>
      <dgm:t>
        <a:bodyPr/>
        <a:lstStyle/>
        <a:p>
          <a:endParaRPr lang="it-IT"/>
        </a:p>
      </dgm:t>
    </dgm:pt>
    <dgm:pt modelId="{F3DDF689-E351-4F0A-9C42-53985A8AA8CE}" type="sibTrans" cxnId="{65B81AB4-201C-48ED-939D-6789134563F5}">
      <dgm:prSet/>
      <dgm:spPr/>
      <dgm:t>
        <a:bodyPr/>
        <a:lstStyle/>
        <a:p>
          <a:endParaRPr lang="it-IT"/>
        </a:p>
      </dgm:t>
    </dgm:pt>
    <dgm:pt modelId="{0D911A81-C5AF-4DFA-A2EF-B6598A75BAD9}" type="pres">
      <dgm:prSet presAssocID="{0784CEA0-EF22-4537-A50E-1D235A1F57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15EE286-F895-415D-9EF1-8179F9ED2DB0}" type="pres">
      <dgm:prSet presAssocID="{ABEB5D8F-4870-4FE2-8F61-AECA26496D3E}" presName="parentLin" presStyleCnt="0"/>
      <dgm:spPr/>
    </dgm:pt>
    <dgm:pt modelId="{22DE2A33-8C5D-4126-BE60-BC23078877ED}" type="pres">
      <dgm:prSet presAssocID="{ABEB5D8F-4870-4FE2-8F61-AECA26496D3E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F23EB210-C0CF-4DD0-A4BA-C822E0F87E30}" type="pres">
      <dgm:prSet presAssocID="{ABEB5D8F-4870-4FE2-8F61-AECA26496D3E}" presName="parentText" presStyleLbl="node1" presStyleIdx="0" presStyleCnt="1" custScaleX="714460" custScaleY="16184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240A91-42F4-4261-A39B-BC175601D181}" type="pres">
      <dgm:prSet presAssocID="{ABEB5D8F-4870-4FE2-8F61-AECA26496D3E}" presName="negativeSpace" presStyleCnt="0"/>
      <dgm:spPr/>
    </dgm:pt>
    <dgm:pt modelId="{5FC012EB-092B-404E-B1C4-3B75A93BE8BF}" type="pres">
      <dgm:prSet presAssocID="{ABEB5D8F-4870-4FE2-8F61-AECA26496D3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005A1CD-CB1F-4B64-868A-58EDDF344903}" type="presOf" srcId="{0784CEA0-EF22-4537-A50E-1D235A1F57FF}" destId="{0D911A81-C5AF-4DFA-A2EF-B6598A75BAD9}" srcOrd="0" destOrd="0" presId="urn:microsoft.com/office/officeart/2005/8/layout/list1"/>
    <dgm:cxn modelId="{65B81AB4-201C-48ED-939D-6789134563F5}" srcId="{0784CEA0-EF22-4537-A50E-1D235A1F57FF}" destId="{ABEB5D8F-4870-4FE2-8F61-AECA26496D3E}" srcOrd="0" destOrd="0" parTransId="{04E5087D-A7D3-47EC-8534-C69837FA8BDE}" sibTransId="{F3DDF689-E351-4F0A-9C42-53985A8AA8CE}"/>
    <dgm:cxn modelId="{47FB0AE6-AB43-425C-A8C3-288D5A86F36B}" type="presOf" srcId="{ABEB5D8F-4870-4FE2-8F61-AECA26496D3E}" destId="{22DE2A33-8C5D-4126-BE60-BC23078877ED}" srcOrd="0" destOrd="0" presId="urn:microsoft.com/office/officeart/2005/8/layout/list1"/>
    <dgm:cxn modelId="{EF4A9024-85DB-4FCD-A05A-5D55D9BC75BE}" type="presOf" srcId="{ABEB5D8F-4870-4FE2-8F61-AECA26496D3E}" destId="{F23EB210-C0CF-4DD0-A4BA-C822E0F87E30}" srcOrd="1" destOrd="0" presId="urn:microsoft.com/office/officeart/2005/8/layout/list1"/>
    <dgm:cxn modelId="{D8DC3323-6CDD-4E05-9668-39A6C471DB1D}" type="presParOf" srcId="{0D911A81-C5AF-4DFA-A2EF-B6598A75BAD9}" destId="{015EE286-F895-415D-9EF1-8179F9ED2DB0}" srcOrd="0" destOrd="0" presId="urn:microsoft.com/office/officeart/2005/8/layout/list1"/>
    <dgm:cxn modelId="{27BDEEAE-82C9-40BA-9E56-99ACBEC67465}" type="presParOf" srcId="{015EE286-F895-415D-9EF1-8179F9ED2DB0}" destId="{22DE2A33-8C5D-4126-BE60-BC23078877ED}" srcOrd="0" destOrd="0" presId="urn:microsoft.com/office/officeart/2005/8/layout/list1"/>
    <dgm:cxn modelId="{13702E91-3589-4C63-AAEB-3AF0C8787AB0}" type="presParOf" srcId="{015EE286-F895-415D-9EF1-8179F9ED2DB0}" destId="{F23EB210-C0CF-4DD0-A4BA-C822E0F87E30}" srcOrd="1" destOrd="0" presId="urn:microsoft.com/office/officeart/2005/8/layout/list1"/>
    <dgm:cxn modelId="{A59AB858-594E-4BAA-BC09-75DE39D38068}" type="presParOf" srcId="{0D911A81-C5AF-4DFA-A2EF-B6598A75BAD9}" destId="{7E240A91-42F4-4261-A39B-BC175601D181}" srcOrd="1" destOrd="0" presId="urn:microsoft.com/office/officeart/2005/8/layout/list1"/>
    <dgm:cxn modelId="{CDC5B26C-C628-44F8-9828-D33167051CCA}" type="presParOf" srcId="{0D911A81-C5AF-4DFA-A2EF-B6598A75BAD9}" destId="{5FC012EB-092B-404E-B1C4-3B75A93BE8B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703568-7AC4-4B66-8DB8-9231CA1099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67B5C44-5333-48B1-9437-1678AFF344D1}">
      <dgm:prSet phldrT="[Testo]"/>
      <dgm:spPr>
        <a:solidFill>
          <a:srgbClr val="0070C0"/>
        </a:solidFill>
      </dgm:spPr>
      <dgm:t>
        <a:bodyPr/>
        <a:lstStyle/>
        <a:p>
          <a:r>
            <a:rPr lang="it-IT" dirty="0" smtClean="0"/>
            <a:t>Attivare il DAE</a:t>
          </a:r>
          <a:endParaRPr lang="it-IT" dirty="0"/>
        </a:p>
      </dgm:t>
    </dgm:pt>
    <dgm:pt modelId="{0ECD15F1-E731-4E7D-97EA-941CF8DE2DED}" type="parTrans" cxnId="{F6A3958B-A9E2-43A5-B224-5003CC0D8D01}">
      <dgm:prSet/>
      <dgm:spPr/>
      <dgm:t>
        <a:bodyPr/>
        <a:lstStyle/>
        <a:p>
          <a:endParaRPr lang="it-IT"/>
        </a:p>
      </dgm:t>
    </dgm:pt>
    <dgm:pt modelId="{4DF82828-82D2-4406-8E10-4A31CCC0AD9A}" type="sibTrans" cxnId="{F6A3958B-A9E2-43A5-B224-5003CC0D8D01}">
      <dgm:prSet/>
      <dgm:spPr/>
      <dgm:t>
        <a:bodyPr/>
        <a:lstStyle/>
        <a:p>
          <a:endParaRPr lang="it-IT"/>
        </a:p>
      </dgm:t>
    </dgm:pt>
    <dgm:pt modelId="{338CAD70-BC3E-4F31-83DE-BEBA29AAEF86}" type="pres">
      <dgm:prSet presAssocID="{3E703568-7AC4-4B66-8DB8-9231CA1099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C6E83C9-D689-4F33-BF73-A14379A0EAF1}" type="pres">
      <dgm:prSet presAssocID="{667B5C44-5333-48B1-9437-1678AFF344D1}" presName="parentLin" presStyleCnt="0"/>
      <dgm:spPr/>
    </dgm:pt>
    <dgm:pt modelId="{5BAB8BFD-6A92-4C5E-8AD4-6148073E8D4C}" type="pres">
      <dgm:prSet presAssocID="{667B5C44-5333-48B1-9437-1678AFF344D1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43793345-3D9E-465E-B772-95F620AFCC45}" type="pres">
      <dgm:prSet presAssocID="{667B5C44-5333-48B1-9437-1678AFF344D1}" presName="parentText" presStyleLbl="node1" presStyleIdx="0" presStyleCnt="1" custScaleX="142857" custScaleY="718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B641A6-3386-4059-8D00-BEBF21757DF9}" type="pres">
      <dgm:prSet presAssocID="{667B5C44-5333-48B1-9437-1678AFF344D1}" presName="negativeSpace" presStyleCnt="0"/>
      <dgm:spPr/>
    </dgm:pt>
    <dgm:pt modelId="{6826F72D-9A56-45CF-9A7E-969D9F77F3EE}" type="pres">
      <dgm:prSet presAssocID="{667B5C44-5333-48B1-9437-1678AFF344D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BDF1A36-AA3D-4883-AC53-8BEEC56AFF3F}" type="presOf" srcId="{667B5C44-5333-48B1-9437-1678AFF344D1}" destId="{5BAB8BFD-6A92-4C5E-8AD4-6148073E8D4C}" srcOrd="0" destOrd="0" presId="urn:microsoft.com/office/officeart/2005/8/layout/list1"/>
    <dgm:cxn modelId="{14517C05-73B6-4AA4-827D-41DC89743A56}" type="presOf" srcId="{3E703568-7AC4-4B66-8DB8-9231CA109913}" destId="{338CAD70-BC3E-4F31-83DE-BEBA29AAEF86}" srcOrd="0" destOrd="0" presId="urn:microsoft.com/office/officeart/2005/8/layout/list1"/>
    <dgm:cxn modelId="{F6A3958B-A9E2-43A5-B224-5003CC0D8D01}" srcId="{3E703568-7AC4-4B66-8DB8-9231CA109913}" destId="{667B5C44-5333-48B1-9437-1678AFF344D1}" srcOrd="0" destOrd="0" parTransId="{0ECD15F1-E731-4E7D-97EA-941CF8DE2DED}" sibTransId="{4DF82828-82D2-4406-8E10-4A31CCC0AD9A}"/>
    <dgm:cxn modelId="{7E7A7C54-8034-4818-BFBC-1BB0DDFDE46D}" type="presOf" srcId="{667B5C44-5333-48B1-9437-1678AFF344D1}" destId="{43793345-3D9E-465E-B772-95F620AFCC45}" srcOrd="1" destOrd="0" presId="urn:microsoft.com/office/officeart/2005/8/layout/list1"/>
    <dgm:cxn modelId="{F8A77639-3D86-4AAF-839B-1205E7C343A3}" type="presParOf" srcId="{338CAD70-BC3E-4F31-83DE-BEBA29AAEF86}" destId="{1C6E83C9-D689-4F33-BF73-A14379A0EAF1}" srcOrd="0" destOrd="0" presId="urn:microsoft.com/office/officeart/2005/8/layout/list1"/>
    <dgm:cxn modelId="{C6E86FA4-D39D-4CDF-B398-ACCC2A85BE70}" type="presParOf" srcId="{1C6E83C9-D689-4F33-BF73-A14379A0EAF1}" destId="{5BAB8BFD-6A92-4C5E-8AD4-6148073E8D4C}" srcOrd="0" destOrd="0" presId="urn:microsoft.com/office/officeart/2005/8/layout/list1"/>
    <dgm:cxn modelId="{623AC3F7-D2BE-4D3E-94B4-A57BDE3DA53B}" type="presParOf" srcId="{1C6E83C9-D689-4F33-BF73-A14379A0EAF1}" destId="{43793345-3D9E-465E-B772-95F620AFCC45}" srcOrd="1" destOrd="0" presId="urn:microsoft.com/office/officeart/2005/8/layout/list1"/>
    <dgm:cxn modelId="{BDEE5383-3178-4292-9932-62F681E6A48B}" type="presParOf" srcId="{338CAD70-BC3E-4F31-83DE-BEBA29AAEF86}" destId="{EAB641A6-3386-4059-8D00-BEBF21757DF9}" srcOrd="1" destOrd="0" presId="urn:microsoft.com/office/officeart/2005/8/layout/list1"/>
    <dgm:cxn modelId="{2DB928F9-5046-42E8-96DC-2B8D27CAD7A8}" type="presParOf" srcId="{338CAD70-BC3E-4F31-83DE-BEBA29AAEF86}" destId="{6826F72D-9A56-45CF-9A7E-969D9F77F3E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CC8FB3-B423-40A5-810B-2ABF7E7E96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5A80556-0776-4285-86C7-B7334BC865DB}">
      <dgm:prSet phldrT="[Tes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t-IT" sz="2000" b="1" dirty="0" smtClean="0">
              <a:solidFill>
                <a:schemeClr val="bg1"/>
              </a:solidFill>
            </a:rPr>
            <a:t>Posizione del soccorritore a Destra della Donna</a:t>
          </a:r>
          <a:endParaRPr lang="it-IT" sz="2000" b="1" dirty="0">
            <a:solidFill>
              <a:schemeClr val="bg1"/>
            </a:solidFill>
          </a:endParaRPr>
        </a:p>
      </dgm:t>
    </dgm:pt>
    <dgm:pt modelId="{ADE474E2-D509-4209-AF74-4E4B54882935}" type="parTrans" cxnId="{F54FF05F-9E39-4C41-8DD0-8177831F228F}">
      <dgm:prSet/>
      <dgm:spPr/>
      <dgm:t>
        <a:bodyPr/>
        <a:lstStyle/>
        <a:p>
          <a:endParaRPr lang="it-IT"/>
        </a:p>
      </dgm:t>
    </dgm:pt>
    <dgm:pt modelId="{FB7094F4-820B-4EB7-9E3F-3FB4AD020803}" type="sibTrans" cxnId="{F54FF05F-9E39-4C41-8DD0-8177831F228F}">
      <dgm:prSet/>
      <dgm:spPr/>
      <dgm:t>
        <a:bodyPr/>
        <a:lstStyle/>
        <a:p>
          <a:endParaRPr lang="it-IT"/>
        </a:p>
      </dgm:t>
    </dgm:pt>
    <dgm:pt modelId="{85D0A02C-3CBF-4438-94D8-6B8579EF07F9}">
      <dgm:prSet phldrT="[Testo]" phldr="1"/>
      <dgm:spPr/>
      <dgm:t>
        <a:bodyPr/>
        <a:lstStyle/>
        <a:p>
          <a:endParaRPr lang="it-IT" dirty="0"/>
        </a:p>
      </dgm:t>
    </dgm:pt>
    <dgm:pt modelId="{8834508E-AB2E-42AF-80F4-7EB4DC2BA801}" type="parTrans" cxnId="{8CC60F47-5A84-49A3-94E7-2BE1955E02A0}">
      <dgm:prSet/>
      <dgm:spPr/>
      <dgm:t>
        <a:bodyPr/>
        <a:lstStyle/>
        <a:p>
          <a:endParaRPr lang="it-IT"/>
        </a:p>
      </dgm:t>
    </dgm:pt>
    <dgm:pt modelId="{3F977F6F-685B-4E3B-9045-265B7CF556B2}" type="sibTrans" cxnId="{8CC60F47-5A84-49A3-94E7-2BE1955E02A0}">
      <dgm:prSet/>
      <dgm:spPr/>
      <dgm:t>
        <a:bodyPr/>
        <a:lstStyle/>
        <a:p>
          <a:endParaRPr lang="it-IT"/>
        </a:p>
      </dgm:t>
    </dgm:pt>
    <dgm:pt modelId="{730C01D1-7640-4C59-B73E-AA38077E2D43}" type="pres">
      <dgm:prSet presAssocID="{82CC8FB3-B423-40A5-810B-2ABF7E7E96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185269-0823-4FF3-B6D1-A2C92315DBC6}" type="pres">
      <dgm:prSet presAssocID="{E5A80556-0776-4285-86C7-B7334BC865DB}" presName="parentText" presStyleLbl="node1" presStyleIdx="0" presStyleCnt="1" custScaleX="69655" custScaleY="75959" custLinFactY="100000" custLinFactNeighborX="-33797" custLinFactNeighborY="16026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C22E3A-4683-4DA0-BA93-8F4D453490CB}" type="pres">
      <dgm:prSet presAssocID="{E5A80556-0776-4285-86C7-B7334BC865DB}" presName="childText" presStyleLbl="revTx" presStyleIdx="0" presStyleCnt="1" custLinFactNeighborY="32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EDA6EDF-7D01-45A3-A2C7-B5D0019374A9}" type="presOf" srcId="{82CC8FB3-B423-40A5-810B-2ABF7E7E9634}" destId="{730C01D1-7640-4C59-B73E-AA38077E2D43}" srcOrd="0" destOrd="0" presId="urn:microsoft.com/office/officeart/2005/8/layout/vList2"/>
    <dgm:cxn modelId="{82672B0C-0339-4D36-9C37-300CC08CB53B}" type="presOf" srcId="{85D0A02C-3CBF-4438-94D8-6B8579EF07F9}" destId="{0DC22E3A-4683-4DA0-BA93-8F4D453490CB}" srcOrd="0" destOrd="0" presId="urn:microsoft.com/office/officeart/2005/8/layout/vList2"/>
    <dgm:cxn modelId="{F54FF05F-9E39-4C41-8DD0-8177831F228F}" srcId="{82CC8FB3-B423-40A5-810B-2ABF7E7E9634}" destId="{E5A80556-0776-4285-86C7-B7334BC865DB}" srcOrd="0" destOrd="0" parTransId="{ADE474E2-D509-4209-AF74-4E4B54882935}" sibTransId="{FB7094F4-820B-4EB7-9E3F-3FB4AD020803}"/>
    <dgm:cxn modelId="{8CC60F47-5A84-49A3-94E7-2BE1955E02A0}" srcId="{E5A80556-0776-4285-86C7-B7334BC865DB}" destId="{85D0A02C-3CBF-4438-94D8-6B8579EF07F9}" srcOrd="0" destOrd="0" parTransId="{8834508E-AB2E-42AF-80F4-7EB4DC2BA801}" sibTransId="{3F977F6F-685B-4E3B-9045-265B7CF556B2}"/>
    <dgm:cxn modelId="{C80D9923-A299-4CDC-9ABC-8177104DED90}" type="presOf" srcId="{E5A80556-0776-4285-86C7-B7334BC865DB}" destId="{91185269-0823-4FF3-B6D1-A2C92315DBC6}" srcOrd="0" destOrd="0" presId="urn:microsoft.com/office/officeart/2005/8/layout/vList2"/>
    <dgm:cxn modelId="{C115322C-81AC-4A96-86EF-DA560C4F5424}" type="presParOf" srcId="{730C01D1-7640-4C59-B73E-AA38077E2D43}" destId="{91185269-0823-4FF3-B6D1-A2C92315DBC6}" srcOrd="0" destOrd="0" presId="urn:microsoft.com/office/officeart/2005/8/layout/vList2"/>
    <dgm:cxn modelId="{ADFEA259-7315-47EE-B4F2-5D4C36BF8CDF}" type="presParOf" srcId="{730C01D1-7640-4C59-B73E-AA38077E2D43}" destId="{0DC22E3A-4683-4DA0-BA93-8F4D453490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79D4F2-5DC8-4599-BDF4-77B5B319C848}">
      <dsp:nvSpPr>
        <dsp:cNvPr id="0" name=""/>
        <dsp:cNvSpPr/>
      </dsp:nvSpPr>
      <dsp:spPr>
        <a:xfrm>
          <a:off x="313231" y="910"/>
          <a:ext cx="3620541" cy="2172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>
              <a:solidFill>
                <a:srgbClr val="FF0000"/>
              </a:solidFill>
            </a:rPr>
            <a:t>1° modulo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>
              <a:solidFill>
                <a:srgbClr val="FF0000"/>
              </a:solidFill>
            </a:rPr>
            <a:t> </a:t>
          </a:r>
          <a:r>
            <a:rPr lang="it-IT" sz="3400" kern="1200" dirty="0" err="1" smtClean="0">
              <a:solidFill>
                <a:schemeClr val="accent4">
                  <a:lumMod val="75000"/>
                </a:schemeClr>
              </a:solidFill>
            </a:rPr>
            <a:t>Basic</a:t>
          </a:r>
          <a:r>
            <a:rPr lang="it-IT" sz="3400" kern="1200" dirty="0" smtClean="0">
              <a:solidFill>
                <a:schemeClr val="accent4">
                  <a:lumMod val="75000"/>
                </a:schemeClr>
              </a:solidFill>
            </a:rPr>
            <a:t> Life </a:t>
          </a:r>
          <a:r>
            <a:rPr lang="it-IT" sz="3400" kern="1200" dirty="0" err="1" smtClean="0">
              <a:solidFill>
                <a:schemeClr val="accent4">
                  <a:lumMod val="75000"/>
                </a:schemeClr>
              </a:solidFill>
            </a:rPr>
            <a:t>Support</a:t>
          </a:r>
          <a:endParaRPr lang="it-IT" sz="3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13231" y="910"/>
        <a:ext cx="3620541" cy="2172325"/>
      </dsp:txXfrm>
    </dsp:sp>
    <dsp:sp modelId="{B7481E95-705D-4D44-9A19-D8EA0B73E318}">
      <dsp:nvSpPr>
        <dsp:cNvPr id="0" name=""/>
        <dsp:cNvSpPr/>
      </dsp:nvSpPr>
      <dsp:spPr>
        <a:xfrm>
          <a:off x="4295827" y="910"/>
          <a:ext cx="3620541" cy="2172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>
              <a:solidFill>
                <a:srgbClr val="FF0000"/>
              </a:solidFill>
            </a:rPr>
            <a:t>2° modulo </a:t>
          </a:r>
          <a:r>
            <a:rPr lang="it-IT" sz="3400" kern="1200" dirty="0" smtClean="0">
              <a:solidFill>
                <a:srgbClr val="0070C0"/>
              </a:solidFill>
            </a:rPr>
            <a:t>Defibrillazione</a:t>
          </a:r>
          <a:endParaRPr lang="it-IT" sz="3400" kern="1200" dirty="0">
            <a:solidFill>
              <a:srgbClr val="0070C0"/>
            </a:solidFill>
          </a:endParaRPr>
        </a:p>
      </dsp:txBody>
      <dsp:txXfrm>
        <a:off x="4295827" y="910"/>
        <a:ext cx="3620541" cy="2172325"/>
      </dsp:txXfrm>
    </dsp:sp>
    <dsp:sp modelId="{52332BD6-24D3-45AF-A7E5-F08985209C65}">
      <dsp:nvSpPr>
        <dsp:cNvPr id="0" name=""/>
        <dsp:cNvSpPr/>
      </dsp:nvSpPr>
      <dsp:spPr>
        <a:xfrm>
          <a:off x="313231" y="2535289"/>
          <a:ext cx="3620541" cy="2172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>
              <a:solidFill>
                <a:srgbClr val="FF0000"/>
              </a:solidFill>
            </a:rPr>
            <a:t>3° modulo </a:t>
          </a:r>
          <a:r>
            <a:rPr lang="it-IT" sz="3400" kern="1200" dirty="0" smtClean="0">
              <a:solidFill>
                <a:srgbClr val="0070C0"/>
              </a:solidFill>
            </a:rPr>
            <a:t>Posizione laterale di sicurezza</a:t>
          </a:r>
          <a:endParaRPr lang="it-IT" sz="3400" kern="1200" dirty="0">
            <a:solidFill>
              <a:srgbClr val="0070C0"/>
            </a:solidFill>
          </a:endParaRPr>
        </a:p>
      </dsp:txBody>
      <dsp:txXfrm>
        <a:off x="313231" y="2535289"/>
        <a:ext cx="3620541" cy="2172325"/>
      </dsp:txXfrm>
    </dsp:sp>
    <dsp:sp modelId="{DD1BD3C4-272F-40F8-8C43-5B57F10CF852}">
      <dsp:nvSpPr>
        <dsp:cNvPr id="0" name=""/>
        <dsp:cNvSpPr/>
      </dsp:nvSpPr>
      <dsp:spPr>
        <a:xfrm>
          <a:off x="4295827" y="2535289"/>
          <a:ext cx="3620541" cy="2172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>
              <a:solidFill>
                <a:srgbClr val="FF0000"/>
              </a:solidFill>
            </a:rPr>
            <a:t>4° modulo </a:t>
          </a:r>
          <a:r>
            <a:rPr lang="it-IT" sz="3400" kern="1200" dirty="0" smtClean="0">
              <a:solidFill>
                <a:srgbClr val="0070C0"/>
              </a:solidFill>
            </a:rPr>
            <a:t>Disostruzione</a:t>
          </a:r>
          <a:endParaRPr lang="it-IT" sz="3400" kern="1200" dirty="0">
            <a:solidFill>
              <a:srgbClr val="0070C0"/>
            </a:solidFill>
          </a:endParaRPr>
        </a:p>
      </dsp:txBody>
      <dsp:txXfrm>
        <a:off x="4295827" y="2535289"/>
        <a:ext cx="3620541" cy="217232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E88713-2898-4657-9A27-CA99C21DBFD8}">
      <dsp:nvSpPr>
        <dsp:cNvPr id="0" name=""/>
        <dsp:cNvSpPr/>
      </dsp:nvSpPr>
      <dsp:spPr>
        <a:xfrm>
          <a:off x="0" y="57471"/>
          <a:ext cx="7272808" cy="4238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>
              <a:solidFill>
                <a:srgbClr val="FF0000"/>
              </a:solidFill>
            </a:rPr>
            <a:t>Molte di queste persone possono essere salvate se soccorse in tempo</a:t>
          </a:r>
          <a:endParaRPr lang="it-IT" sz="4800" kern="1200" dirty="0">
            <a:solidFill>
              <a:srgbClr val="FF0000"/>
            </a:solidFill>
          </a:endParaRPr>
        </a:p>
      </dsp:txBody>
      <dsp:txXfrm>
        <a:off x="0" y="57471"/>
        <a:ext cx="7272808" cy="42384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0D8F9-1F44-4502-8861-A50D2E66EB94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09FC1-6F43-46F5-BA93-FDDC1E01AF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7222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76D3-464F-481B-AC6D-FA154ECBA69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DEA9-708A-43A3-B07E-DDDDB887606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76D3-464F-481B-AC6D-FA154ECBA69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DEA9-708A-43A3-B07E-DDDDB8876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76D3-464F-481B-AC6D-FA154ECBA69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DEA9-708A-43A3-B07E-DDDDB8876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76D3-464F-481B-AC6D-FA154ECBA69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DEA9-708A-43A3-B07E-DDDDB8876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76D3-464F-481B-AC6D-FA154ECBA69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4ADEA9-708A-43A3-B07E-DDDDB8876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76D3-464F-481B-AC6D-FA154ECBA69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DEA9-708A-43A3-B07E-DDDDB8876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76D3-464F-481B-AC6D-FA154ECBA69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DEA9-708A-43A3-B07E-DDDDB8876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76D3-464F-481B-AC6D-FA154ECBA69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DEA9-708A-43A3-B07E-DDDDB8876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76D3-464F-481B-AC6D-FA154ECBA69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DEA9-708A-43A3-B07E-DDDDB8876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76D3-464F-481B-AC6D-FA154ECBA69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DEA9-708A-43A3-B07E-DDDDB8876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76D3-464F-481B-AC6D-FA154ECBA69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DEA9-708A-43A3-B07E-DDDDB8876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EE76D3-464F-481B-AC6D-FA154ECBA69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4ADEA9-708A-43A3-B07E-DDDDB887606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2.png"/><Relationship Id="rId4" Type="http://schemas.openxmlformats.org/officeDocument/2006/relationships/diagramData" Target="../diagrams/data8.xml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0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51.png"/><Relationship Id="rId9" Type="http://schemas.microsoft.com/office/2007/relationships/diagramDrawing" Target="../diagrams/drawing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7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79.pn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56.jpeg"/><Relationship Id="rId4" Type="http://schemas.openxmlformats.org/officeDocument/2006/relationships/diagramLayout" Target="../diagrams/layout14.xml"/><Relationship Id="rId9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2924944"/>
            <a:ext cx="6048672" cy="172819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it-IT" sz="3200" b="1" cap="all" dirty="0" err="1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Basic</a:t>
            </a:r>
            <a:r>
              <a:rPr lang="it-IT" sz="32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life </a:t>
            </a:r>
            <a:r>
              <a:rPr lang="it-IT" sz="3200" b="1" cap="all" dirty="0" err="1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supporT</a:t>
            </a:r>
            <a:endParaRPr lang="it-IT" sz="3200" b="1" cap="all" dirty="0" smtClean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sz="32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End</a:t>
            </a:r>
          </a:p>
          <a:p>
            <a:r>
              <a:rPr lang="it-IT" sz="3200" b="1" cap="all" dirty="0" err="1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Defibrillation</a:t>
            </a:r>
            <a:endParaRPr lang="it-IT" sz="3200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1296144" cy="1296144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pic>
        <p:nvPicPr>
          <p:cNvPr id="1028" name="Picture 4" descr="C:\Users\Utente\Desktop\immagini per libretto\foto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25144"/>
            <a:ext cx="4608512" cy="1700039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19573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8" descr="Re HEART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60648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Numeri in ITALIA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32593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469952"/>
          </a:xfrm>
        </p:spPr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56793"/>
            <a:ext cx="4041775" cy="2880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200" dirty="0" smtClean="0">
                <a:solidFill>
                  <a:srgbClr val="FFC000"/>
                </a:solidFill>
              </a:rPr>
              <a:t>73.000  Morti l’anno</a:t>
            </a:r>
          </a:p>
          <a:p>
            <a:pPr>
              <a:buNone/>
            </a:pPr>
            <a:r>
              <a:rPr lang="it-IT" sz="3600" dirty="0" smtClean="0">
                <a:solidFill>
                  <a:srgbClr val="FFC000"/>
                </a:solidFill>
              </a:rPr>
              <a:t>     200 al giorno</a:t>
            </a:r>
          </a:p>
          <a:p>
            <a:pPr>
              <a:buNone/>
            </a:pPr>
            <a:r>
              <a:rPr lang="it-IT" sz="3600" dirty="0" smtClean="0">
                <a:solidFill>
                  <a:srgbClr val="FFC000"/>
                </a:solidFill>
              </a:rPr>
              <a:t>1 ogni 7,2 minuti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egnaposto contenuto 7" descr="http://www.scrivolibero.it/wordpress/wp-content/uploads/2015/10/Infarto-650x250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040188" cy="249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23528" y="537321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Colpisce chiunque a riposo o sotto sforzo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Con o senza patologia cardiaca nota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calcioweb.eu/wp-content/uploads/2015/02/stadio-barbera-paler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556792"/>
            <a:ext cx="6267450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Numeri in ITALIA</a:t>
            </a:r>
            <a:endParaRPr lang="it-IT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294967295"/>
          </p:nvPr>
        </p:nvGraphicFramePr>
        <p:xfrm>
          <a:off x="827584" y="1772816"/>
          <a:ext cx="7272808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64896" cy="1143000"/>
          </a:xfrm>
        </p:spPr>
        <p:txBody>
          <a:bodyPr/>
          <a:lstStyle/>
          <a:p>
            <a:r>
              <a:rPr lang="it-IT" dirty="0" smtClean="0"/>
              <a:t>Tempo di sopravvivenza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104456" cy="43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644008" y="1700809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In assenza di RCP</a:t>
            </a:r>
          </a:p>
          <a:p>
            <a:pPr marL="457200" indent="-457200" algn="ctr"/>
            <a:r>
              <a:rPr lang="it-IT" sz="2000" dirty="0" smtClean="0">
                <a:solidFill>
                  <a:srgbClr val="FFC000"/>
                </a:solidFill>
              </a:rPr>
              <a:t> </a:t>
            </a:r>
            <a:r>
              <a:rPr lang="it-IT" sz="2000" dirty="0" smtClean="0"/>
              <a:t>Ogni minuto la sopravvivenza si   riduce del 7-10 %;</a:t>
            </a:r>
          </a:p>
          <a:p>
            <a:pPr algn="ctr"/>
            <a:endParaRPr lang="it-IT" sz="2000" dirty="0" smtClean="0"/>
          </a:p>
          <a:p>
            <a:pPr marL="457200" indent="-457200" algn="ctr"/>
            <a:r>
              <a:rPr lang="it-IT" sz="2000" dirty="0" smtClean="0"/>
              <a:t>  </a:t>
            </a:r>
          </a:p>
          <a:p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2996952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Con il solo intervento del 118/112 la sopravvivenza è di circa 1-5%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76056" y="407707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Un RCP precoce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48064" y="472514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Aumenta il tempo di sopravvivenza di 3 volte 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20072" y="558924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 l’utilizzo del DAE può portare alla sopravvivenza al 75%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Domande ?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835696" y="170080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59046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BLS-D  </a:t>
            </a:r>
            <a:r>
              <a:rPr lang="it-IT" sz="2800" dirty="0" err="1" smtClean="0"/>
              <a:t>Basic</a:t>
            </a:r>
            <a:r>
              <a:rPr lang="it-IT" sz="2800" dirty="0" smtClean="0"/>
              <a:t> Life </a:t>
            </a:r>
            <a:r>
              <a:rPr lang="it-IT" sz="2800" dirty="0" err="1" smtClean="0"/>
              <a:t>Support</a:t>
            </a:r>
            <a:r>
              <a:rPr lang="it-IT" sz="2800" dirty="0" smtClean="0"/>
              <a:t> and </a:t>
            </a:r>
            <a:r>
              <a:rPr lang="it-IT" sz="2800" dirty="0" err="1" smtClean="0"/>
              <a:t>Defibrillation</a:t>
            </a:r>
            <a:endParaRPr lang="it-IT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268760"/>
            <a:ext cx="2458559" cy="16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3351342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      Supporta :            </a:t>
            </a:r>
            <a:r>
              <a:rPr lang="it-IT" sz="2000" dirty="0" smtClean="0"/>
              <a:t> l’arresto cardiaco o l’insufficienza respiratoria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-252536" y="399941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Supporta :               </a:t>
            </a:r>
            <a:r>
              <a:rPr lang="it-IT" sz="2000" dirty="0" smtClean="0"/>
              <a:t>la ventilazione  e/o  il circolo (RCP) 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4725144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Interrompe:         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/>
              <a:t>un ritmo </a:t>
            </a:r>
            <a:r>
              <a:rPr lang="it-IT" sz="2000" dirty="0" err="1" smtClean="0"/>
              <a:t>defibrillabile</a:t>
            </a:r>
            <a:r>
              <a:rPr lang="it-IT" sz="2000" dirty="0" smtClean="0"/>
              <a:t>  con l’ausilio di un Defibrillatore  semiautomatico  DAE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373216"/>
            <a:ext cx="1296144" cy="1296144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18" name="CasellaDiTesto 17"/>
          <p:cNvSpPr txBox="1"/>
          <p:nvPr/>
        </p:nvSpPr>
        <p:spPr>
          <a:xfrm>
            <a:off x="403920" y="1700808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Intervento di Primo Soccorso a supporto delle funzioni vitali applicando le tecniche di Rianimazione </a:t>
            </a:r>
            <a:r>
              <a:rPr lang="it-IT" b="1" dirty="0" err="1" smtClean="0">
                <a:solidFill>
                  <a:srgbClr val="FF0000"/>
                </a:solidFill>
              </a:rPr>
              <a:t>Cardio</a:t>
            </a:r>
            <a:r>
              <a:rPr lang="it-IT" b="1" dirty="0" smtClean="0">
                <a:solidFill>
                  <a:srgbClr val="FF0000"/>
                </a:solidFill>
              </a:rPr>
              <a:t> - Polmonare (RCP).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Catena della sopravvivenza</a:t>
            </a:r>
            <a:endParaRPr lang="it-IT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64622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79512" y="306896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1) Riconoscimento e allarme immediato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371703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2)  RCP precoce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429309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3) Defibrillazione precoce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9512" y="486916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4) Rianimazione avanzata precoce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544522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5)  Trattamento integrato del post- AC</a:t>
            </a:r>
            <a:endParaRPr lang="it-IT" sz="2400" b="1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645024"/>
            <a:ext cx="2227262" cy="2227262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BLS-D  </a:t>
            </a:r>
            <a:r>
              <a:rPr lang="it-IT" sz="2800" dirty="0" err="1" smtClean="0"/>
              <a:t>Basic</a:t>
            </a:r>
            <a:r>
              <a:rPr lang="it-IT" sz="2800" dirty="0" smtClean="0"/>
              <a:t> Life </a:t>
            </a:r>
            <a:r>
              <a:rPr lang="it-IT" sz="2800" dirty="0" err="1" smtClean="0"/>
              <a:t>Support</a:t>
            </a:r>
            <a:r>
              <a:rPr lang="it-IT" sz="2800" dirty="0" smtClean="0"/>
              <a:t> and </a:t>
            </a:r>
            <a:r>
              <a:rPr lang="it-IT" sz="2800" dirty="0" err="1" smtClean="0"/>
              <a:t>Defibrillation</a:t>
            </a:r>
            <a:endParaRPr lang="it-IT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96752"/>
            <a:ext cx="1671651" cy="2304256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348880"/>
            <a:ext cx="3177278" cy="1337996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51520" y="177281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4  MINUTI  </a:t>
            </a:r>
            <a:r>
              <a:rPr lang="it-IT" sz="2400" b="1" dirty="0" smtClean="0"/>
              <a:t>INIZIO DEL DANNO CELEBRALE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444208" y="19168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915816" y="386104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10</a:t>
            </a:r>
            <a:r>
              <a:rPr lang="it-IT" sz="2800" b="1" dirty="0" smtClean="0"/>
              <a:t> </a:t>
            </a:r>
            <a:r>
              <a:rPr lang="it-IT" sz="2800" b="1" dirty="0" smtClean="0">
                <a:solidFill>
                  <a:srgbClr val="FF0000"/>
                </a:solidFill>
              </a:rPr>
              <a:t>MINUTI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smtClean="0"/>
              <a:t>MORTE CELEBRALE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51520" y="472514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/>
              <a:t>Pochi minuti per intervenire prima che i danni celebrali divengano irreversibili</a:t>
            </a:r>
            <a:endParaRPr lang="it-IT" sz="2400" b="1" u="sng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95536" y="5661248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ABBIAMO POCO TEMPO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348880"/>
            <a:ext cx="212906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BLS-D  </a:t>
            </a:r>
            <a:r>
              <a:rPr lang="it-IT" sz="2800" dirty="0" err="1" smtClean="0"/>
              <a:t>Basic</a:t>
            </a:r>
            <a:r>
              <a:rPr lang="it-IT" sz="2800" dirty="0" smtClean="0"/>
              <a:t> Life </a:t>
            </a:r>
            <a:r>
              <a:rPr lang="it-IT" sz="2800" dirty="0" err="1" smtClean="0"/>
              <a:t>Support</a:t>
            </a:r>
            <a:r>
              <a:rPr lang="it-IT" sz="2800" dirty="0" smtClean="0"/>
              <a:t> and </a:t>
            </a:r>
            <a:r>
              <a:rPr lang="it-IT" sz="2800" dirty="0" err="1" smtClean="0"/>
              <a:t>Defibrillation</a:t>
            </a:r>
            <a:endParaRPr lang="it-IT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4117064" cy="3096344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27651" name="AutoShape 3"/>
          <p:cNvSpPr>
            <a:spLocks noChangeArrowheads="1"/>
          </p:cNvSpPr>
          <p:nvPr/>
        </p:nvSpPr>
        <p:spPr bwMode="auto">
          <a:xfrm rot="13099" flipH="1">
            <a:off x="2413130" y="1991306"/>
            <a:ext cx="1295843" cy="721180"/>
          </a:xfrm>
          <a:prstGeom prst="wedgeRoundRectCallout">
            <a:avLst>
              <a:gd name="adj1" fmla="val -50884"/>
              <a:gd name="adj2" fmla="val 136991"/>
              <a:gd name="adj3" fmla="val 16667"/>
            </a:avLst>
          </a:prstGeom>
          <a:solidFill>
            <a:srgbClr val="FFFF00"/>
          </a:solidFill>
          <a:ln w="9525" algn="in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La scena è  sicura ??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ma 5"/>
          <p:cNvGraphicFramePr/>
          <p:nvPr/>
        </p:nvGraphicFramePr>
        <p:xfrm>
          <a:off x="5004048" y="1484784"/>
          <a:ext cx="396044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ma 7"/>
          <p:cNvGraphicFramePr/>
          <p:nvPr/>
        </p:nvGraphicFramePr>
        <p:xfrm>
          <a:off x="611560" y="3356992"/>
          <a:ext cx="770485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3356992"/>
            <a:ext cx="2180750" cy="192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251520" y="148478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Riconoscimento e allarme immediato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Graphic spid="6" grpId="0">
        <p:bldAsOne/>
      </p:bldGraphic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BLS-D  </a:t>
            </a:r>
            <a:r>
              <a:rPr lang="it-IT" sz="2800" dirty="0" err="1" smtClean="0"/>
              <a:t>Basic</a:t>
            </a:r>
            <a:r>
              <a:rPr lang="it-IT" sz="2800" dirty="0" smtClean="0"/>
              <a:t> Life </a:t>
            </a:r>
            <a:r>
              <a:rPr lang="it-IT" sz="2800" dirty="0" err="1" smtClean="0"/>
              <a:t>Support</a:t>
            </a:r>
            <a:r>
              <a:rPr lang="it-IT" sz="2800" dirty="0" smtClean="0"/>
              <a:t> and </a:t>
            </a:r>
            <a:r>
              <a:rPr lang="it-IT" sz="2800" dirty="0" err="1" smtClean="0"/>
              <a:t>Defibrillation</a:t>
            </a:r>
            <a:endParaRPr lang="it-IT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4104456" cy="3263666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131840" y="2060848"/>
            <a:ext cx="1656184" cy="720080"/>
          </a:xfrm>
          <a:prstGeom prst="wedgeRoundRectCallout">
            <a:avLst>
              <a:gd name="adj1" fmla="val -43750"/>
              <a:gd name="adj2" fmla="val 56949"/>
              <a:gd name="adj3" fmla="val 16667"/>
            </a:avLst>
          </a:pr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Signore come va ? Riesce a sentirmi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698232" y="1556792"/>
            <a:ext cx="4445767" cy="2581955"/>
            <a:chOff x="76790" y="-869646"/>
            <a:chExt cx="6295917" cy="2365931"/>
          </a:xfrm>
        </p:grpSpPr>
        <p:sp>
          <p:nvSpPr>
            <p:cNvPr id="7" name="Rettangolo arrotondato 6"/>
            <p:cNvSpPr/>
            <p:nvPr/>
          </p:nvSpPr>
          <p:spPr>
            <a:xfrm>
              <a:off x="407900" y="-869645"/>
              <a:ext cx="5415435" cy="9237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it-IT" sz="3200" dirty="0" smtClean="0"/>
                <a:t>Stato di coscienza</a:t>
              </a:r>
              <a:endParaRPr lang="it-IT" sz="3200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76790" y="-869646"/>
              <a:ext cx="6295917" cy="2365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3600" kern="1200" dirty="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5004048" y="2780928"/>
            <a:ext cx="3960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Controllare  velocemente se il torace si muove !!</a:t>
            </a:r>
          </a:p>
          <a:p>
            <a:r>
              <a:rPr lang="it-IT" sz="4000" b="1" dirty="0" smtClean="0">
                <a:solidFill>
                  <a:srgbClr val="FF0000"/>
                </a:solidFill>
              </a:rPr>
              <a:t>Respiro</a:t>
            </a:r>
            <a:r>
              <a:rPr lang="it-IT" sz="4000" dirty="0" smtClean="0">
                <a:solidFill>
                  <a:srgbClr val="FF0000"/>
                </a:solidFill>
              </a:rPr>
              <a:t> agonico 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10" name="Immagine 9" descr="http://www.informarea.it/image.axd?picture=%2F2015%2F04%2Ftriangolo-giallo-wireles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941168"/>
            <a:ext cx="998566" cy="99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323528" y="602128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Chiamare e scuotere delicatamente il soggetto </a:t>
            </a:r>
            <a:endParaRPr lang="it-IT" sz="2800" b="1" dirty="0"/>
          </a:p>
        </p:txBody>
      </p:sp>
      <p:sp>
        <p:nvSpPr>
          <p:cNvPr id="12" name="Rettangolo 11"/>
          <p:cNvSpPr/>
          <p:nvPr/>
        </p:nvSpPr>
        <p:spPr>
          <a:xfrm>
            <a:off x="395536" y="162880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Riconoscimento e allarme immediato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BLS-D  </a:t>
            </a:r>
            <a:r>
              <a:rPr lang="it-IT" sz="2800" dirty="0" err="1" smtClean="0"/>
              <a:t>Basic</a:t>
            </a:r>
            <a:r>
              <a:rPr lang="it-IT" sz="2800" dirty="0" smtClean="0"/>
              <a:t> Life </a:t>
            </a:r>
            <a:r>
              <a:rPr lang="it-IT" sz="2800" dirty="0" err="1" smtClean="0"/>
              <a:t>Support</a:t>
            </a:r>
            <a:r>
              <a:rPr lang="it-IT" sz="2800" dirty="0" smtClean="0"/>
              <a:t> and </a:t>
            </a:r>
            <a:r>
              <a:rPr lang="it-IT" sz="2800" dirty="0" err="1" smtClean="0"/>
              <a:t>Defibrillation</a:t>
            </a:r>
            <a:endParaRPr lang="it-IT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4252111" cy="2304256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6" name="Rettangolo arrotondato 5"/>
          <p:cNvSpPr/>
          <p:nvPr/>
        </p:nvSpPr>
        <p:spPr>
          <a:xfrm>
            <a:off x="4932040" y="1916832"/>
            <a:ext cx="3824028" cy="9361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3200" dirty="0" smtClean="0"/>
              <a:t>Allertamento</a:t>
            </a:r>
            <a:endParaRPr lang="it-IT" sz="3200" dirty="0"/>
          </a:p>
        </p:txBody>
      </p:sp>
      <p:pic>
        <p:nvPicPr>
          <p:cNvPr id="29700" name="Picture 4" descr="https://pbs.twimg.com/profile_images/1545244097/112Twi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429000"/>
            <a:ext cx="1677499" cy="187220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501008"/>
            <a:ext cx="1656184" cy="1656184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251520" y="551723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 non risponde chiedere aiuto per poter allertare il soccorso di Emergenza Sanitario e recuperare un DAE se prontamente disponibile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42930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Richiesta di Aiuto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95536" y="1484784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Riconoscimento e allarme immediato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/>
              <a:t>Chi siamo</a:t>
            </a:r>
            <a:endParaRPr lang="it-IT" sz="6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30462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79512" y="5877272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</a:rPr>
              <a:t>Palaruffini</a:t>
            </a:r>
            <a:r>
              <a:rPr lang="it-IT" sz="3600" b="1" dirty="0" smtClean="0">
                <a:solidFill>
                  <a:srgbClr val="FF0000"/>
                </a:solidFill>
              </a:rPr>
              <a:t> Torino  24 Ottobre 2015</a:t>
            </a: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://www.obiettivonews.it/wp-content/uploads/Palaruffini-totale-R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774311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Autofit/>
          </a:bodyPr>
          <a:lstStyle/>
          <a:p>
            <a:r>
              <a:rPr lang="it-IT" sz="2800" dirty="0" smtClean="0"/>
              <a:t>BLS-D  </a:t>
            </a:r>
            <a:r>
              <a:rPr lang="it-IT" sz="2800" dirty="0" err="1" smtClean="0"/>
              <a:t>Basic</a:t>
            </a:r>
            <a:r>
              <a:rPr lang="it-IT" sz="2800" dirty="0" smtClean="0"/>
              <a:t> Life </a:t>
            </a:r>
            <a:r>
              <a:rPr lang="it-IT" sz="2800" dirty="0" err="1" smtClean="0"/>
              <a:t>Support</a:t>
            </a:r>
            <a:r>
              <a:rPr lang="it-IT" sz="2800" dirty="0" smtClean="0"/>
              <a:t> and </a:t>
            </a:r>
            <a:r>
              <a:rPr lang="it-IT" sz="2800" dirty="0" err="1" smtClean="0"/>
              <a:t>Defibrillation</a:t>
            </a:r>
            <a:endParaRPr lang="it-IT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9"/>
            <a:ext cx="2692156" cy="28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ma 4"/>
          <p:cNvGraphicFramePr/>
          <p:nvPr/>
        </p:nvGraphicFramePr>
        <p:xfrm>
          <a:off x="3923928" y="1628800"/>
          <a:ext cx="460851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323528" y="4610655"/>
            <a:ext cx="8414134" cy="1770673"/>
            <a:chOff x="-4680520" y="36836"/>
            <a:chExt cx="8414134" cy="2209007"/>
          </a:xfrm>
        </p:grpSpPr>
        <p:sp>
          <p:nvSpPr>
            <p:cNvPr id="7" name="Rettangolo arrotondato 6"/>
            <p:cNvSpPr/>
            <p:nvPr/>
          </p:nvSpPr>
          <p:spPr>
            <a:xfrm>
              <a:off x="-4680520" y="988171"/>
              <a:ext cx="8414134" cy="125767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it-IT" sz="5400" b="1" dirty="0" smtClean="0">
                  <a:solidFill>
                    <a:srgbClr val="FF0000"/>
                  </a:solidFill>
                </a:rPr>
                <a:t>30 compressioni</a:t>
              </a:r>
              <a:endParaRPr lang="it-IT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36836" y="36836"/>
              <a:ext cx="2376488" cy="118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100" kern="1200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683568" y="170080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RCP  PRECOCE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BLS-D  </a:t>
            </a:r>
            <a:r>
              <a:rPr lang="it-IT" sz="2800" dirty="0" err="1" smtClean="0"/>
              <a:t>Basic</a:t>
            </a:r>
            <a:r>
              <a:rPr lang="it-IT" sz="2800" dirty="0" smtClean="0"/>
              <a:t> Life </a:t>
            </a:r>
            <a:r>
              <a:rPr lang="it-IT" sz="2800" dirty="0" err="1" smtClean="0"/>
              <a:t>Support</a:t>
            </a:r>
            <a:r>
              <a:rPr lang="it-IT" sz="2800" dirty="0" smtClean="0"/>
              <a:t> and </a:t>
            </a:r>
            <a:r>
              <a:rPr lang="it-IT" sz="2800" dirty="0" err="1" smtClean="0"/>
              <a:t>Defibrillation</a:t>
            </a:r>
            <a:endParaRPr lang="it-IT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2592288" cy="398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ma 5"/>
          <p:cNvGraphicFramePr/>
          <p:nvPr/>
        </p:nvGraphicFramePr>
        <p:xfrm>
          <a:off x="4067944" y="1628800"/>
          <a:ext cx="48965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899592" y="58772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Posizione  : (torace,mani, gomiti,spalle)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BLS-D  </a:t>
            </a:r>
            <a:r>
              <a:rPr lang="it-IT" sz="2800" dirty="0" err="1" smtClean="0"/>
              <a:t>Basic</a:t>
            </a:r>
            <a:r>
              <a:rPr lang="it-IT" sz="2800" dirty="0" smtClean="0"/>
              <a:t> Life </a:t>
            </a:r>
            <a:r>
              <a:rPr lang="it-IT" sz="2800" dirty="0" err="1" smtClean="0"/>
              <a:t>Support</a:t>
            </a:r>
            <a:r>
              <a:rPr lang="it-IT" sz="2800" dirty="0" smtClean="0"/>
              <a:t> and </a:t>
            </a:r>
            <a:r>
              <a:rPr lang="it-IT" sz="2800" dirty="0" err="1" smtClean="0"/>
              <a:t>Defibrillation</a:t>
            </a:r>
            <a:endParaRPr lang="it-IT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ma 5"/>
          <p:cNvGraphicFramePr/>
          <p:nvPr/>
        </p:nvGraphicFramePr>
        <p:xfrm>
          <a:off x="4139952" y="1916832"/>
          <a:ext cx="468052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23528" y="551723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Iperestendere</a:t>
            </a:r>
            <a:r>
              <a:rPr lang="it-IT" sz="3600" dirty="0" smtClean="0">
                <a:solidFill>
                  <a:srgbClr val="FF0000"/>
                </a:solidFill>
              </a:rPr>
              <a:t> il capo e sollevare il mento</a:t>
            </a:r>
            <a:endParaRPr lang="it-IT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BLS-D  </a:t>
            </a:r>
            <a:r>
              <a:rPr lang="it-IT" sz="2800" dirty="0" err="1" smtClean="0"/>
              <a:t>Basic</a:t>
            </a:r>
            <a:r>
              <a:rPr lang="it-IT" sz="2800" dirty="0" smtClean="0"/>
              <a:t> Life </a:t>
            </a:r>
            <a:r>
              <a:rPr lang="it-IT" sz="2800" dirty="0" err="1" smtClean="0"/>
              <a:t>Support</a:t>
            </a:r>
            <a:r>
              <a:rPr lang="it-IT" sz="2800" dirty="0" smtClean="0"/>
              <a:t> and </a:t>
            </a:r>
            <a:r>
              <a:rPr lang="it-IT" sz="2800" dirty="0" err="1" smtClean="0"/>
              <a:t>Defibrillation</a:t>
            </a:r>
            <a:endParaRPr lang="it-IT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988840"/>
            <a:ext cx="362920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o 4"/>
          <p:cNvGrpSpPr/>
          <p:nvPr/>
        </p:nvGrpSpPr>
        <p:grpSpPr>
          <a:xfrm>
            <a:off x="4139952" y="1844824"/>
            <a:ext cx="4629084" cy="1863323"/>
            <a:chOff x="46279" y="16886"/>
            <a:chExt cx="4629084" cy="1863323"/>
          </a:xfrm>
        </p:grpSpPr>
        <p:sp>
          <p:nvSpPr>
            <p:cNvPr id="6" name="Rettangolo arrotondato 5"/>
            <p:cNvSpPr/>
            <p:nvPr/>
          </p:nvSpPr>
          <p:spPr>
            <a:xfrm>
              <a:off x="46279" y="16886"/>
              <a:ext cx="4629084" cy="186332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Rettangolo 6"/>
            <p:cNvSpPr/>
            <p:nvPr/>
          </p:nvSpPr>
          <p:spPr>
            <a:xfrm>
              <a:off x="137239" y="107846"/>
              <a:ext cx="4447164" cy="1681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39" tIns="0" rIns="123839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4400" b="1" dirty="0" smtClean="0">
                  <a:solidFill>
                    <a:schemeClr val="bg1"/>
                  </a:solidFill>
                </a:rPr>
                <a:t>2 Ventilazioni</a:t>
              </a:r>
              <a:endParaRPr lang="it-IT" sz="4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4283968" y="4077072"/>
            <a:ext cx="4860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Chiudere il naso</a:t>
            </a:r>
            <a:endParaRPr lang="it-IT" sz="4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530120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Se </a:t>
            </a:r>
            <a:r>
              <a:rPr lang="it-IT" sz="2800" dirty="0" err="1" smtClean="0">
                <a:solidFill>
                  <a:srgbClr val="FF0000"/>
                </a:solidFill>
              </a:rPr>
              <a:t>possible</a:t>
            </a:r>
            <a:r>
              <a:rPr lang="it-IT" sz="2800" dirty="0" smtClean="0">
                <a:solidFill>
                  <a:srgbClr val="FF0000"/>
                </a:solidFill>
              </a:rPr>
              <a:t>  utilizzare barriere protettive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1" name="Freccia a destra con strisce 10"/>
          <p:cNvSpPr/>
          <p:nvPr/>
        </p:nvSpPr>
        <p:spPr>
          <a:xfrm>
            <a:off x="4139952" y="5589240"/>
            <a:ext cx="978408" cy="48463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869160"/>
            <a:ext cx="1944216" cy="1688399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5312" y="274638"/>
            <a:ext cx="7283152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BLS-D  </a:t>
            </a:r>
            <a:r>
              <a:rPr lang="it-IT" sz="2800" dirty="0" err="1" smtClean="0"/>
              <a:t>Basic</a:t>
            </a:r>
            <a:r>
              <a:rPr lang="it-IT" sz="2800" dirty="0" smtClean="0"/>
              <a:t> Life </a:t>
            </a:r>
            <a:r>
              <a:rPr lang="it-IT" sz="2800" dirty="0" err="1" smtClean="0"/>
              <a:t>Support</a:t>
            </a:r>
            <a:r>
              <a:rPr lang="it-IT" sz="2800" dirty="0" smtClean="0"/>
              <a:t> end </a:t>
            </a:r>
            <a:r>
              <a:rPr lang="it-IT" sz="2800" dirty="0" err="1" smtClean="0"/>
              <a:t>Defibrillation</a:t>
            </a:r>
            <a:endParaRPr lang="it-IT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126564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861048"/>
            <a:ext cx="1584176" cy="13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95536" y="494116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2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8" name="Freccia circolare in giù 7"/>
          <p:cNvSpPr/>
          <p:nvPr/>
        </p:nvSpPr>
        <p:spPr>
          <a:xfrm rot="12298585">
            <a:off x="-164991" y="4842455"/>
            <a:ext cx="2174676" cy="11501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circolare in giù 8"/>
          <p:cNvSpPr/>
          <p:nvPr/>
        </p:nvSpPr>
        <p:spPr>
          <a:xfrm rot="2870503">
            <a:off x="1846090" y="1949861"/>
            <a:ext cx="2303217" cy="10496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55777" y="2348880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30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87824" y="1268760"/>
            <a:ext cx="615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Continuare cicli di </a:t>
            </a:r>
            <a:r>
              <a:rPr lang="it-IT" sz="2800" b="1" dirty="0" smtClean="0">
                <a:solidFill>
                  <a:srgbClr val="FF0000"/>
                </a:solidFill>
              </a:rPr>
              <a:t>30 </a:t>
            </a:r>
            <a:r>
              <a:rPr lang="it-IT" sz="2000" dirty="0" smtClean="0">
                <a:solidFill>
                  <a:srgbClr val="FF0000"/>
                </a:solidFill>
              </a:rPr>
              <a:t>compressioni e </a:t>
            </a:r>
            <a:r>
              <a:rPr lang="it-IT" sz="2800" b="1" dirty="0" smtClean="0">
                <a:solidFill>
                  <a:srgbClr val="FF0000"/>
                </a:solidFill>
              </a:rPr>
              <a:t>2</a:t>
            </a:r>
            <a:r>
              <a:rPr lang="it-IT" sz="2000" dirty="0" smtClean="0">
                <a:solidFill>
                  <a:srgbClr val="FF0000"/>
                </a:solidFill>
              </a:rPr>
              <a:t> ventilazioni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184482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Interrompere solo se: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923928" y="2708920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C’è un pericolo imminente;</a:t>
            </a:r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Il soggetto da segni di vita;</a:t>
            </a:r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E’ disponibile un DAE;</a:t>
            </a:r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Si è soli e si è esausti;</a:t>
            </a:r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Si viene sostituiti nella RCP;</a:t>
            </a:r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Interviene il Servizio di Emergenza;</a:t>
            </a: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La Maschera Facciale</a:t>
            </a:r>
            <a:endParaRPr lang="it-IT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24036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427984" y="141277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VANTAGGI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91880" y="2060848"/>
            <a:ext cx="565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b="1" dirty="0" smtClean="0"/>
              <a:t>Ottima barriera protettiva;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 smtClean="0"/>
              <a:t>Ventilazione attraverso bocca naso;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 smtClean="0"/>
              <a:t>Valvola unidirezionale;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63888" y="350100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UTILIZZO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63888" y="4077072"/>
            <a:ext cx="558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b="1" dirty="0" smtClean="0"/>
              <a:t>Posizionare la punta verso il naso;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 smtClean="0"/>
              <a:t>Premere bene i bordi sul viso;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 smtClean="0"/>
              <a:t>Estendere la testa e ventilare;</a:t>
            </a:r>
            <a:endParaRPr lang="it-IT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168352" cy="187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Domande</a:t>
            </a:r>
            <a:r>
              <a:rPr lang="it-IT" dirty="0" smtClean="0"/>
              <a:t> ?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59046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Defibrillazione</a:t>
            </a:r>
            <a:r>
              <a:rPr lang="it-IT" dirty="0" smtClean="0"/>
              <a:t> (DAE)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2736304" cy="2183238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graphicFrame>
        <p:nvGraphicFramePr>
          <p:cNvPr id="5" name="Diagramma 4"/>
          <p:cNvGraphicFramePr/>
          <p:nvPr/>
        </p:nvGraphicFramePr>
        <p:xfrm>
          <a:off x="4211960" y="-531440"/>
          <a:ext cx="47525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211960" y="357301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Alcuni modelli si attivano alzando il coperchio</a:t>
            </a:r>
            <a:endParaRPr lang="it-IT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581128"/>
            <a:ext cx="2620465" cy="1944216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8" name="Fumetto 1 7"/>
          <p:cNvSpPr/>
          <p:nvPr/>
        </p:nvSpPr>
        <p:spPr>
          <a:xfrm>
            <a:off x="251520" y="4077072"/>
            <a:ext cx="2088232" cy="90068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Collegare il connettore posizionare gli elettrodi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19872" y="5445224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Appena possibile attivare il DAE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260648"/>
            <a:ext cx="1240656" cy="1240656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Defibrillazione</a:t>
            </a:r>
            <a:r>
              <a:rPr lang="it-IT" dirty="0" smtClean="0"/>
              <a:t> (DAE)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2272975" cy="1872208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2304256" cy="1800200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grpSp>
        <p:nvGrpSpPr>
          <p:cNvPr id="7" name="Gruppo 6"/>
          <p:cNvGrpSpPr/>
          <p:nvPr/>
        </p:nvGrpSpPr>
        <p:grpSpPr>
          <a:xfrm>
            <a:off x="3707904" y="1484783"/>
            <a:ext cx="4752528" cy="1080120"/>
            <a:chOff x="226255" y="2046408"/>
            <a:chExt cx="4525107" cy="802662"/>
          </a:xfrm>
        </p:grpSpPr>
        <p:sp>
          <p:nvSpPr>
            <p:cNvPr id="8" name="Rettangolo arrotondato 7"/>
            <p:cNvSpPr/>
            <p:nvPr/>
          </p:nvSpPr>
          <p:spPr>
            <a:xfrm>
              <a:off x="226255" y="2099920"/>
              <a:ext cx="4525107" cy="74915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274891" y="2046408"/>
              <a:ext cx="4427835" cy="761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44" tIns="0" rIns="125744" bIns="0" numCol="1" spcCol="1270" anchor="ctr" anchorCtr="0">
              <a:noAutofit/>
            </a:bodyPr>
            <a:lstStyle/>
            <a:p>
              <a:pPr lvl="0" algn="l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b="1" dirty="0" smtClean="0"/>
                <a:t>Applicare gli elettrodi</a:t>
              </a:r>
              <a:endParaRPr lang="it-IT" sz="3200" b="1" kern="1200" dirty="0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3779912" y="2708920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Aprire la confezione</a:t>
            </a:r>
          </a:p>
          <a:p>
            <a:endParaRPr lang="it-IT" sz="1600" dirty="0" smtClean="0"/>
          </a:p>
          <a:p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779912" y="335699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Collegare il connettore</a:t>
            </a:r>
          </a:p>
          <a:p>
            <a:r>
              <a:rPr lang="it-IT" sz="1600" dirty="0" smtClean="0"/>
              <a:t>(se non è già </a:t>
            </a:r>
            <a:r>
              <a:rPr lang="it-IT" sz="1600" dirty="0" err="1" smtClean="0"/>
              <a:t>pre-collegato</a:t>
            </a:r>
            <a:r>
              <a:rPr lang="it-IT" sz="1600" dirty="0" smtClean="0"/>
              <a:t> al DAE)</a:t>
            </a:r>
            <a:endParaRPr lang="it-IT" sz="16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779912" y="4077072"/>
            <a:ext cx="536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Controllare la zona di applicazione</a:t>
            </a:r>
          </a:p>
          <a:p>
            <a:r>
              <a:rPr lang="it-IT" sz="1600" dirty="0" smtClean="0"/>
              <a:t>(se necessario asciugare e depilare il torace)</a:t>
            </a:r>
            <a:endParaRPr lang="it-IT" sz="1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779912" y="494116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Applicare gli elettrodi sul torace</a:t>
            </a:r>
            <a:endParaRPr lang="it-IT" sz="2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39552" y="594928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Se presenti due soccorritori: non interrompere la RCP 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(uno continua le compressioni, mentre l’altro posiziona gli elettrodi)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Defibrillazione</a:t>
            </a:r>
            <a:r>
              <a:rPr lang="it-IT" dirty="0" smtClean="0"/>
              <a:t> (DAE)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o 3"/>
          <p:cNvGrpSpPr/>
          <p:nvPr/>
        </p:nvGrpSpPr>
        <p:grpSpPr>
          <a:xfrm>
            <a:off x="3707904" y="1484783"/>
            <a:ext cx="4752528" cy="1080120"/>
            <a:chOff x="226255" y="2046408"/>
            <a:chExt cx="4525107" cy="802662"/>
          </a:xfrm>
        </p:grpSpPr>
        <p:sp>
          <p:nvSpPr>
            <p:cNvPr id="5" name="Rettangolo arrotondato 4"/>
            <p:cNvSpPr/>
            <p:nvPr/>
          </p:nvSpPr>
          <p:spPr>
            <a:xfrm>
              <a:off x="226255" y="2099920"/>
              <a:ext cx="4525107" cy="74915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tangolo 5"/>
            <p:cNvSpPr/>
            <p:nvPr/>
          </p:nvSpPr>
          <p:spPr>
            <a:xfrm>
              <a:off x="274891" y="2046408"/>
              <a:ext cx="4427835" cy="761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44" tIns="0" rIns="125744" bIns="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b="1" dirty="0" smtClean="0"/>
                <a:t>Attendere l’analisi del Ritmo</a:t>
              </a:r>
              <a:endParaRPr lang="it-IT" sz="3200" b="1" kern="1200" dirty="0"/>
            </a:p>
          </p:txBody>
        </p:sp>
      </p:grp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3240360" cy="2404138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6084168" y="2996952"/>
            <a:ext cx="2736304" cy="788541"/>
          </a:xfrm>
          <a:prstGeom prst="wedgeRectCallout">
            <a:avLst>
              <a:gd name="adj1" fmla="val -37005"/>
              <a:gd name="adj2" fmla="val 68884"/>
            </a:avLst>
          </a:prstGeom>
          <a:solidFill>
            <a:srgbClr val="CC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Analisi in corso non toccare il paziente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2492470" cy="2860746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1619672" y="2132856"/>
            <a:ext cx="1872208" cy="936104"/>
          </a:xfrm>
          <a:prstGeom prst="wedgeEllipseCallout">
            <a:avLst>
              <a:gd name="adj1" fmla="val -46889"/>
              <a:gd name="adj2" fmla="val 56602"/>
            </a:avLst>
          </a:prstGeom>
          <a:solidFill>
            <a:srgbClr val="FFFF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Allontanatevi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Nessuno tocchi il paziente !!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59492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Non toccare il paziente allontanare Tutti !!!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338138"/>
            <a:ext cx="490537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Defibrillazione</a:t>
            </a:r>
            <a:r>
              <a:rPr lang="it-IT" dirty="0" smtClean="0"/>
              <a:t> (DAE)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arrotondato 3"/>
          <p:cNvSpPr/>
          <p:nvPr/>
        </p:nvSpPr>
        <p:spPr>
          <a:xfrm>
            <a:off x="3995936" y="1556793"/>
            <a:ext cx="4464496" cy="9361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3200" b="1" dirty="0" smtClean="0"/>
              <a:t>Erogare scarica</a:t>
            </a:r>
            <a:endParaRPr lang="it-IT" sz="32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2808312" cy="3298652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1691680" y="1844824"/>
            <a:ext cx="1656184" cy="897632"/>
          </a:xfrm>
          <a:prstGeom prst="wedgeRectCallout">
            <a:avLst>
              <a:gd name="adj1" fmla="val -45037"/>
              <a:gd name="adj2" fmla="val 70000"/>
            </a:avLst>
          </a:prstGeom>
          <a:solidFill>
            <a:srgbClr val="FFFF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Via io, Via voi,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Via tutti !!!!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12976"/>
            <a:ext cx="3299845" cy="2448272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6084168" y="2924944"/>
            <a:ext cx="2483916" cy="860549"/>
          </a:xfrm>
          <a:prstGeom prst="wedgeRectCallout">
            <a:avLst>
              <a:gd name="adj1" fmla="val -37005"/>
              <a:gd name="adj2" fmla="val 68884"/>
            </a:avLst>
          </a:prstGeom>
          <a:solidFill>
            <a:srgbClr val="CC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Scarica consigliata, carica in corso allontanarsi !!!!!!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Premere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il pulsante di Shock …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59492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Tieni lontano TUTTI, Te compreso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Defibrillazione</a:t>
            </a:r>
            <a:r>
              <a:rPr lang="it-IT" dirty="0" smtClean="0"/>
              <a:t> (DAE)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95536" y="162880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Se shock non consigliato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716016" y="1556793"/>
            <a:ext cx="4176464" cy="9361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3200" b="1" dirty="0" smtClean="0"/>
              <a:t>RCP per 2 minuti</a:t>
            </a:r>
            <a:endParaRPr lang="it-IT" sz="3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3299845" cy="2448272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084168" y="2924945"/>
            <a:ext cx="2483916" cy="720080"/>
          </a:xfrm>
          <a:prstGeom prst="wedgeRectCallout">
            <a:avLst>
              <a:gd name="adj1" fmla="val -37005"/>
              <a:gd name="adj2" fmla="val 68884"/>
            </a:avLst>
          </a:prstGeom>
          <a:solidFill>
            <a:srgbClr val="CC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Scarica NON consigliata è possibile toccare il paziente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3024336" cy="383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Defibrillazione</a:t>
            </a:r>
            <a:r>
              <a:rPr lang="it-IT" dirty="0" smtClean="0"/>
              <a:t> (DAE)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608609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1047990" cy="10797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948" y="2708920"/>
            <a:ext cx="10887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-180528" y="1556792"/>
            <a:ext cx="93245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Se il paziente si rianima: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Posizione laterale di sicurezza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7544" y="5157192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NON scollegare gli elettrodi, né scollegare il DAE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Defibrillazione</a:t>
            </a:r>
            <a:r>
              <a:rPr lang="it-IT" dirty="0" smtClean="0"/>
              <a:t> (DAE)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239066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1 5"/>
          <p:cNvCxnSpPr/>
          <p:nvPr/>
        </p:nvCxnSpPr>
        <p:spPr>
          <a:xfrm flipV="1">
            <a:off x="395536" y="1700808"/>
            <a:ext cx="3024336" cy="4464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67544" y="1772816"/>
            <a:ext cx="3024336" cy="45365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arrotondato 9"/>
          <p:cNvSpPr/>
          <p:nvPr/>
        </p:nvSpPr>
        <p:spPr>
          <a:xfrm>
            <a:off x="4716016" y="1556793"/>
            <a:ext cx="4176464" cy="115212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3200" b="1" dirty="0" smtClean="0"/>
              <a:t>Quando non iniziare RCP</a:t>
            </a:r>
            <a:endParaRPr lang="it-IT" sz="3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75856" y="2996952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b="1" dirty="0" smtClean="0"/>
              <a:t>Stato di decomposizione o macchie ipostatiche</a:t>
            </a:r>
            <a:endParaRPr lang="it-IT" sz="2400" b="1" dirty="0"/>
          </a:p>
        </p:txBody>
      </p:sp>
      <p:pic>
        <p:nvPicPr>
          <p:cNvPr id="12" name="Immagine 11" descr="http://www.informarea.it/image.axd?picture=%2F2015%2F04%2Ftriangolo-giallo-wireles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437112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3275856" y="378904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  </a:t>
            </a:r>
            <a:r>
              <a:rPr lang="it-IT" sz="2400" b="1" dirty="0" smtClean="0"/>
              <a:t>Corpo carbonizzato</a:t>
            </a:r>
            <a:endParaRPr lang="it-IT" sz="24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75856" y="429309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  Decapitazione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Defibrillazione</a:t>
            </a:r>
            <a:r>
              <a:rPr lang="it-IT" dirty="0" smtClean="0"/>
              <a:t> (DAE)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3240360" cy="3240360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043608" y="580526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</a:rPr>
              <a:t>Allarmi Vocali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55976" y="191683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Scarica non consigliata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0" y="25649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Batteria scarica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30689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Interruzione Analisi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72000" y="364502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Posizione Elettrodi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2000" y="42210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Guasto Apparecchio</a:t>
            </a:r>
            <a:endParaRPr lang="it-IT" sz="2800" dirty="0"/>
          </a:p>
        </p:txBody>
      </p:sp>
      <p:sp>
        <p:nvSpPr>
          <p:cNvPr id="11" name="Freccia in giù 10"/>
          <p:cNvSpPr/>
          <p:nvPr/>
        </p:nvSpPr>
        <p:spPr>
          <a:xfrm rot="2591848">
            <a:off x="2942529" y="2001886"/>
            <a:ext cx="227457" cy="10096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Defibrillazione</a:t>
            </a:r>
            <a:r>
              <a:rPr lang="it-IT" dirty="0" smtClean="0"/>
              <a:t> (DAE)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69482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187624" y="580526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</a:rPr>
              <a:t>Vari modelli di DAE</a:t>
            </a: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it-IT" u="sng" dirty="0" smtClean="0"/>
              <a:t>Defibrillazione</a:t>
            </a:r>
            <a:r>
              <a:rPr lang="it-IT" dirty="0" smtClean="0"/>
              <a:t> (DAE)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7"/>
            <a:ext cx="2788355" cy="290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162880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Considerazioni Generali: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206084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Posizioni elettrodi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256490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Rimuovere la vittima dall’acqua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306896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Asciugare o depilare il petto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357301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Portatori di Pacemaker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414908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Donna in stato di Gravidanza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472514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Allontanare Erogatori ossigeno e apparecchi radio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530120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Kit accessori ( forbici, Panno, Rasoio, Guanti</a:t>
            </a:r>
            <a:r>
              <a:rPr lang="it-IT" sz="2400" smtClean="0"/>
              <a:t>, Pocket)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67544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Retraning</a:t>
            </a:r>
            <a:r>
              <a:rPr lang="it-IT" sz="2400" dirty="0" smtClean="0"/>
              <a:t> ogni 24 mesi (consigliato ogni 6 mesi)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Defibrillazione</a:t>
            </a:r>
            <a:r>
              <a:rPr lang="it-IT" dirty="0" smtClean="0"/>
              <a:t> (DAE)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unnext.it/wp-content/uploads/2013/01/ddp-100_adult_p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2448272" cy="244827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95536" y="1628800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IMPORTANTE !!!!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Non toccare il Paziente durante la Defibrillazione</a:t>
            </a:r>
            <a:endParaRPr lang="it-IT" sz="2800" b="1" dirty="0">
              <a:solidFill>
                <a:schemeClr val="bg1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95536" y="3212976"/>
            <a:ext cx="48245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95536" y="342900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MANUTENZIONE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386104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Seguire le istruzione del costruttore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443711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Controllare le Batterie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501317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Controllo periodico (auto-test)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566124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Controllare gli accessori in scadenza</a:t>
            </a:r>
            <a:endParaRPr lang="it-IT" sz="2400" dirty="0"/>
          </a:p>
        </p:txBody>
      </p:sp>
      <p:pic>
        <p:nvPicPr>
          <p:cNvPr id="1028" name="Picture 4" descr="http://www.batteries4pro.com/4339/saverone-27v-per-batteria-di-litio-1200mah-defibrillat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2287" y="4293096"/>
            <a:ext cx="2476566" cy="1463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ACI in gravidanza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79512" y="162880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TECNICA  RCP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220486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Punto di compressione:   </a:t>
            </a:r>
            <a:r>
              <a:rPr lang="it-IT" sz="2000" dirty="0" smtClean="0"/>
              <a:t>1- 2 spazi intercostali più in alto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270892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Posizionamento della Donna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581128"/>
            <a:ext cx="1975725" cy="1656184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581128"/>
            <a:ext cx="2060223" cy="1728192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  <p:graphicFrame>
        <p:nvGraphicFramePr>
          <p:cNvPr id="9" name="Diagramma 8"/>
          <p:cNvGraphicFramePr/>
          <p:nvPr/>
        </p:nvGraphicFramePr>
        <p:xfrm>
          <a:off x="899592" y="1484784"/>
          <a:ext cx="417646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0" name="Gruppo 9"/>
          <p:cNvGrpSpPr/>
          <p:nvPr/>
        </p:nvGrpSpPr>
        <p:grpSpPr>
          <a:xfrm>
            <a:off x="4716016" y="3501008"/>
            <a:ext cx="2909115" cy="910049"/>
            <a:chOff x="0" y="2042278"/>
            <a:chExt cx="2909115" cy="910049"/>
          </a:xfrm>
        </p:grpSpPr>
        <p:sp>
          <p:nvSpPr>
            <p:cNvPr id="11" name="Rettangolo arrotondato 10"/>
            <p:cNvSpPr/>
            <p:nvPr/>
          </p:nvSpPr>
          <p:spPr>
            <a:xfrm>
              <a:off x="0" y="2042278"/>
              <a:ext cx="2909115" cy="91004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44425" y="2086703"/>
              <a:ext cx="2820265" cy="821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>
                  <a:solidFill>
                    <a:schemeClr val="bg1"/>
                  </a:solidFill>
                </a:rPr>
                <a:t>Posizione del soccorritore a </a:t>
              </a:r>
              <a:r>
                <a:rPr lang="it-IT" sz="2000" b="1" dirty="0" smtClean="0">
                  <a:solidFill>
                    <a:schemeClr val="bg1"/>
                  </a:solidFill>
                </a:rPr>
                <a:t>Sinistra</a:t>
              </a:r>
              <a:r>
                <a:rPr lang="it-IT" sz="2000" b="1" kern="1200" dirty="0" smtClean="0">
                  <a:solidFill>
                    <a:schemeClr val="bg1"/>
                  </a:solidFill>
                </a:rPr>
                <a:t> della Donna</a:t>
              </a:r>
              <a:endParaRPr lang="it-IT" sz="2000" b="1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596336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Posizione laterale di sicurezza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547664" y="148478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Se la vittima respira ma non è cosciente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In assenza di traumi spinali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Continuare a monitorare i parametri vitali !!!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1600" y="2564904"/>
            <a:ext cx="259228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20888"/>
            <a:ext cx="31683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293096"/>
            <a:ext cx="259228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437112"/>
            <a:ext cx="31706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1403648" y="2492896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355976" y="24928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115616" y="43651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427984" y="43651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4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Programma del corso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it-IT" u="sng" dirty="0" smtClean="0"/>
              <a:t>Algoritmo Adulto</a:t>
            </a:r>
            <a:r>
              <a:rPr lang="it-IT" dirty="0" smtClean="0"/>
              <a:t> (DAE)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ma 4"/>
          <p:cNvGraphicFramePr/>
          <p:nvPr/>
        </p:nvGraphicFramePr>
        <p:xfrm>
          <a:off x="2483768" y="1397000"/>
          <a:ext cx="3960440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1907704" y="2420888"/>
            <a:ext cx="4896545" cy="864096"/>
            <a:chOff x="1235841" y="117"/>
            <a:chExt cx="1488756" cy="7356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ttangolo 6"/>
            <p:cNvSpPr/>
            <p:nvPr/>
          </p:nvSpPr>
          <p:spPr>
            <a:xfrm>
              <a:off x="1367202" y="117"/>
              <a:ext cx="1226034" cy="73562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1235841" y="117"/>
              <a:ext cx="1488756" cy="6436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 smtClean="0">
                  <a:solidFill>
                    <a:schemeClr val="bg1"/>
                  </a:solidFill>
                </a:rPr>
                <a:t>No cosciente, </a:t>
              </a:r>
              <a:r>
                <a:rPr lang="it-IT" sz="1400" b="1" kern="1200" dirty="0" smtClean="0">
                  <a:solidFill>
                    <a:schemeClr val="bg1"/>
                  </a:solidFill>
                </a:rPr>
                <a:t>No respira, </a:t>
              </a:r>
              <a:r>
                <a:rPr lang="it-IT" sz="1400" b="1" dirty="0" smtClean="0">
                  <a:solidFill>
                    <a:schemeClr val="bg1"/>
                  </a:solidFill>
                </a:rPr>
                <a:t>Respirazione anomala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solidFill>
                    <a:schemeClr val="bg1"/>
                  </a:solidFill>
                </a:rPr>
                <a:t>Solo boccheggi</a:t>
              </a:r>
              <a:endParaRPr lang="it-IT" sz="1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851920" y="3501008"/>
            <a:ext cx="1333097" cy="720080"/>
            <a:chOff x="1367202" y="117"/>
            <a:chExt cx="1226034" cy="7356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ettangolo 9"/>
            <p:cNvSpPr/>
            <p:nvPr/>
          </p:nvSpPr>
          <p:spPr>
            <a:xfrm>
              <a:off x="1367202" y="117"/>
              <a:ext cx="1226034" cy="73562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tangolo 10"/>
            <p:cNvSpPr/>
            <p:nvPr/>
          </p:nvSpPr>
          <p:spPr>
            <a:xfrm>
              <a:off x="1367202" y="117"/>
              <a:ext cx="1226034" cy="735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Immagine 11" descr="https://pbs.twimg.com/profile_images/1545244097/112Twitte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36450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o 12"/>
          <p:cNvGrpSpPr/>
          <p:nvPr/>
        </p:nvGrpSpPr>
        <p:grpSpPr>
          <a:xfrm>
            <a:off x="3779912" y="4509120"/>
            <a:ext cx="1512168" cy="792088"/>
            <a:chOff x="1367202" y="117"/>
            <a:chExt cx="1226034" cy="7356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ettangolo 13"/>
            <p:cNvSpPr/>
            <p:nvPr/>
          </p:nvSpPr>
          <p:spPr>
            <a:xfrm>
              <a:off x="1367202" y="117"/>
              <a:ext cx="1226034" cy="73562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1367202" y="117"/>
              <a:ext cx="1226034" cy="735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Immagine 1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472514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po 16"/>
          <p:cNvGrpSpPr/>
          <p:nvPr/>
        </p:nvGrpSpPr>
        <p:grpSpPr>
          <a:xfrm>
            <a:off x="6228184" y="3429000"/>
            <a:ext cx="1296144" cy="864096"/>
            <a:chOff x="1367202" y="117"/>
            <a:chExt cx="1226034" cy="7356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ettangolo 17"/>
            <p:cNvSpPr/>
            <p:nvPr/>
          </p:nvSpPr>
          <p:spPr>
            <a:xfrm>
              <a:off x="1367202" y="117"/>
              <a:ext cx="1226034" cy="73562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it-IT" sz="1400" b="1" dirty="0" smtClean="0">
                  <a:solidFill>
                    <a:schemeClr val="bg1"/>
                  </a:solidFill>
                </a:rPr>
                <a:t>recuperare</a:t>
              </a:r>
            </a:p>
            <a:p>
              <a:r>
                <a:rPr lang="it-IT" b="1" dirty="0" smtClean="0">
                  <a:solidFill>
                    <a:schemeClr val="bg1"/>
                  </a:solidFill>
                </a:rPr>
                <a:t>DAE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367202" y="117"/>
              <a:ext cx="1226034" cy="735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3717032"/>
            <a:ext cx="504056" cy="504056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grpSp>
        <p:nvGrpSpPr>
          <p:cNvPr id="21" name="Gruppo 20"/>
          <p:cNvGrpSpPr/>
          <p:nvPr/>
        </p:nvGrpSpPr>
        <p:grpSpPr>
          <a:xfrm>
            <a:off x="6228184" y="3717032"/>
            <a:ext cx="1520551" cy="1656183"/>
            <a:chOff x="1154933" y="117"/>
            <a:chExt cx="1438303" cy="140993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ettangolo 21"/>
            <p:cNvSpPr/>
            <p:nvPr/>
          </p:nvSpPr>
          <p:spPr>
            <a:xfrm>
              <a:off x="1154933" y="674435"/>
              <a:ext cx="1226034" cy="73562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1100" dirty="0" smtClean="0"/>
            </a:p>
            <a:p>
              <a:r>
                <a:rPr lang="it-IT" sz="1100" b="1" dirty="0" smtClean="0">
                  <a:solidFill>
                    <a:schemeClr val="bg1"/>
                  </a:solidFill>
                </a:rPr>
                <a:t>Attivare  </a:t>
              </a:r>
            </a:p>
            <a:p>
              <a:r>
                <a:rPr lang="it-IT" sz="1100" b="1" dirty="0" smtClean="0">
                  <a:solidFill>
                    <a:schemeClr val="bg1"/>
                  </a:solidFill>
                </a:rPr>
                <a:t>Il DAE</a:t>
              </a: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1367202" y="117"/>
              <a:ext cx="1226034" cy="735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4653136"/>
            <a:ext cx="504056" cy="576064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grpSp>
        <p:nvGrpSpPr>
          <p:cNvPr id="25" name="Gruppo 24"/>
          <p:cNvGrpSpPr/>
          <p:nvPr/>
        </p:nvGrpSpPr>
        <p:grpSpPr>
          <a:xfrm>
            <a:off x="3923928" y="4869160"/>
            <a:ext cx="3600400" cy="1656184"/>
            <a:chOff x="1086820" y="117"/>
            <a:chExt cx="3405651" cy="140993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Rettangolo 25"/>
            <p:cNvSpPr/>
            <p:nvPr/>
          </p:nvSpPr>
          <p:spPr>
            <a:xfrm>
              <a:off x="1086820" y="674436"/>
              <a:ext cx="3405651" cy="73562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1100" dirty="0" smtClean="0"/>
            </a:p>
            <a:p>
              <a:r>
                <a:rPr lang="it-IT" sz="1100" dirty="0" smtClean="0">
                  <a:solidFill>
                    <a:schemeClr val="bg1"/>
                  </a:solidFill>
                </a:rPr>
                <a:t> </a:t>
              </a:r>
              <a:r>
                <a:rPr lang="it-IT" sz="1100" b="1" dirty="0" smtClean="0">
                  <a:solidFill>
                    <a:srgbClr val="FF0000"/>
                  </a:solidFill>
                </a:rPr>
                <a:t>Verificare il ritmo</a:t>
              </a:r>
            </a:p>
            <a:p>
              <a:r>
                <a:rPr lang="it-IT" sz="1100" b="1" dirty="0" smtClean="0">
                  <a:solidFill>
                    <a:srgbClr val="FF0000"/>
                  </a:solidFill>
                </a:rPr>
                <a:t>Eroga scarica se indicato</a:t>
              </a:r>
            </a:p>
            <a:p>
              <a:r>
                <a:rPr lang="it-IT" sz="1100" b="1" dirty="0" smtClean="0">
                  <a:solidFill>
                    <a:srgbClr val="FF0000"/>
                  </a:solidFill>
                </a:rPr>
                <a:t>Ripetere ogni 2 minuti</a:t>
              </a:r>
            </a:p>
            <a:p>
              <a:endParaRPr lang="it-IT" sz="11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367202" y="117"/>
              <a:ext cx="1226034" cy="735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5805264"/>
            <a:ext cx="504056" cy="578533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3717032"/>
            <a:ext cx="2376264" cy="2376264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30" name="Freccia in giù 29"/>
          <p:cNvSpPr/>
          <p:nvPr/>
        </p:nvSpPr>
        <p:spPr>
          <a:xfrm>
            <a:off x="4283968" y="2132856"/>
            <a:ext cx="432048" cy="40234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in giù 30"/>
          <p:cNvSpPr/>
          <p:nvPr/>
        </p:nvSpPr>
        <p:spPr>
          <a:xfrm>
            <a:off x="4283968" y="3140968"/>
            <a:ext cx="432048" cy="40234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in giù 31"/>
          <p:cNvSpPr/>
          <p:nvPr/>
        </p:nvSpPr>
        <p:spPr>
          <a:xfrm>
            <a:off x="4283968" y="4149080"/>
            <a:ext cx="432048" cy="40234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in giù 32"/>
          <p:cNvSpPr/>
          <p:nvPr/>
        </p:nvSpPr>
        <p:spPr>
          <a:xfrm rot="16200000">
            <a:off x="5436096" y="3429000"/>
            <a:ext cx="432048" cy="864096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in giù 33"/>
          <p:cNvSpPr/>
          <p:nvPr/>
        </p:nvSpPr>
        <p:spPr>
          <a:xfrm>
            <a:off x="6444208" y="4221088"/>
            <a:ext cx="432048" cy="40234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in giù 34"/>
          <p:cNvSpPr/>
          <p:nvPr/>
        </p:nvSpPr>
        <p:spPr>
          <a:xfrm>
            <a:off x="4283968" y="5301208"/>
            <a:ext cx="432048" cy="40234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in giù 35"/>
          <p:cNvSpPr/>
          <p:nvPr/>
        </p:nvSpPr>
        <p:spPr>
          <a:xfrm>
            <a:off x="6516216" y="5301208"/>
            <a:ext cx="432048" cy="40234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Domande</a:t>
            </a:r>
            <a:r>
              <a:rPr lang="it-IT" dirty="0" smtClean="0"/>
              <a:t> ?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59046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Disostruzione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755576" y="141277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Manovre di disostruzione da corpo estraneo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footage.framepool.com/shotimg/554665888-grazia-preghiera-sunday-roast-tavolo-da-pranzo-famiglia-di-piu-generazio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528392" cy="186067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95536" y="220486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Ostruzione</a:t>
            </a:r>
            <a:r>
              <a:rPr lang="it-IT" sz="2800" dirty="0" smtClean="0">
                <a:solidFill>
                  <a:schemeClr val="bg1"/>
                </a:solidFill>
              </a:rPr>
              <a:t>  </a:t>
            </a:r>
            <a:r>
              <a:rPr lang="it-IT" sz="2800" b="1" dirty="0" smtClean="0">
                <a:solidFill>
                  <a:schemeClr val="bg1"/>
                </a:solidFill>
              </a:rPr>
              <a:t>parziale </a:t>
            </a:r>
          </a:p>
          <a:p>
            <a:r>
              <a:rPr lang="it-IT" sz="2400" dirty="0" smtClean="0"/>
              <a:t> </a:t>
            </a:r>
            <a:r>
              <a:rPr lang="it-IT" sz="2000" b="1" dirty="0" smtClean="0"/>
              <a:t>La vittima parla e può respirare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Incoraggiarlo a tossire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414908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Ostruzione Totale</a:t>
            </a:r>
          </a:p>
          <a:p>
            <a:r>
              <a:rPr lang="it-IT" sz="2000" b="1" dirty="0" smtClean="0"/>
              <a:t>La vittima non parla e non riesce a respirare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Eseguire la spinta addominale - Manovra di </a:t>
            </a:r>
            <a:r>
              <a:rPr lang="it-IT" sz="2400" b="1" dirty="0" err="1" smtClean="0">
                <a:solidFill>
                  <a:srgbClr val="FF0000"/>
                </a:solidFill>
              </a:rPr>
              <a:t>Hemlich</a:t>
            </a:r>
            <a:r>
              <a:rPr lang="it-IT" sz="2400" b="1" dirty="0" smtClean="0">
                <a:solidFill>
                  <a:srgbClr val="FF0000"/>
                </a:solidFill>
              </a:rPr>
              <a:t> ( per Adulti e Bambini oltre 12 mesi di età)</a:t>
            </a:r>
          </a:p>
          <a:p>
            <a:endParaRPr lang="it-IT" sz="2400" b="1" dirty="0" smtClean="0"/>
          </a:p>
          <a:p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Disostruzione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4104456" cy="292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1907704" y="3501008"/>
            <a:ext cx="1512168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72816"/>
            <a:ext cx="2929864" cy="3647107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  <p:sp>
        <p:nvSpPr>
          <p:cNvPr id="9" name="Freccia circolare in su 8"/>
          <p:cNvSpPr/>
          <p:nvPr/>
        </p:nvSpPr>
        <p:spPr>
          <a:xfrm>
            <a:off x="6012160" y="5013176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355976" y="364502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Disostruzione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475656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Se la vittima perde conoscenza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132856"/>
            <a:ext cx="19210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79512" y="206084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400" b="1" dirty="0" smtClean="0"/>
              <a:t>     Distenderla supina al suolo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256490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2400" b="1" dirty="0" smtClean="0"/>
              <a:t>Allertare il 112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314096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Praticare le compressioni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371703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Controllo il cavo orale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429309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Rimuovere l’ostruzione se visibile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486916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Eseguire le 2  ventilazioni  e riprendere la RCP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Domande</a:t>
            </a:r>
            <a:r>
              <a:rPr lang="it-IT" dirty="0" smtClean="0"/>
              <a:t> ?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59046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315151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12776"/>
            <a:ext cx="12858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827584" y="3068960"/>
            <a:ext cx="6192688" cy="23762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it-IT" sz="3200" b="1" i="0" u="none" strike="noStrike" kern="1200" normalizeH="0" baseline="0" noProof="0" dirty="0" err="1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Pediatric</a:t>
            </a:r>
            <a:endParaRPr kumimoji="0" lang="it-IT" sz="3200" b="1" i="0" u="none" strike="noStrike" kern="1200" normalizeH="0" baseline="0" noProof="0" dirty="0" smtClean="0">
              <a:ln/>
              <a:solidFill>
                <a:schemeClr val="accent3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it-IT" sz="3200" b="1" i="0" u="none" strike="noStrike" kern="1200" normalizeH="0" baseline="0" noProof="0" dirty="0" err="1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Basic</a:t>
            </a:r>
            <a:r>
              <a:rPr kumimoji="0" lang="it-IT" sz="32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 life </a:t>
            </a:r>
            <a:r>
              <a:rPr kumimoji="0" lang="it-IT" sz="3200" b="1" i="0" u="none" strike="noStrike" kern="1200" normalizeH="0" baseline="0" noProof="0" dirty="0" err="1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support</a:t>
            </a:r>
            <a:endParaRPr kumimoji="0" lang="it-IT" sz="3200" b="1" i="0" u="none" strike="noStrike" kern="1200" normalizeH="0" baseline="0" noProof="0" dirty="0" smtClean="0">
              <a:ln/>
              <a:solidFill>
                <a:schemeClr val="accent3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it-IT" sz="32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And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it-IT" sz="3200" b="1" i="0" u="none" strike="noStrike" kern="1200" normalizeH="0" baseline="0" noProof="0" dirty="0" err="1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Defibrillation</a:t>
            </a:r>
            <a:endParaRPr kumimoji="0" lang="it-IT" sz="32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512168" cy="1512168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Programma del corso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83568" y="1628800"/>
            <a:ext cx="7416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Rianimazione  cardiopolmonare (PBLS)</a:t>
            </a:r>
          </a:p>
          <a:p>
            <a:r>
              <a:rPr lang="it-IT" sz="2400" b="1" dirty="0" smtClean="0"/>
              <a:t>Bambino - Lattante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2852936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Utilizzo del defibrillatore (PBLS-D)</a:t>
            </a:r>
          </a:p>
          <a:p>
            <a:r>
              <a:rPr lang="it-IT" sz="2400" b="1" dirty="0" smtClean="0"/>
              <a:t>Bambino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407707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Disostruzione  delle vie aeree</a:t>
            </a:r>
          </a:p>
          <a:p>
            <a:r>
              <a:rPr lang="it-IT" sz="2400" b="1" dirty="0" smtClean="0"/>
              <a:t>Bambino - Lattante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5157192"/>
            <a:ext cx="7920880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Lattante   :  0 – 1  anno</a:t>
            </a:r>
          </a:p>
          <a:p>
            <a:r>
              <a:rPr lang="it-IT" sz="4400" b="1" dirty="0" smtClean="0"/>
              <a:t>Bambino :  1 anno &gt; Pubertà</a:t>
            </a:r>
            <a:endParaRPr lang="it-IT" sz="4400" b="1" dirty="0"/>
          </a:p>
        </p:txBody>
      </p:sp>
      <p:pic>
        <p:nvPicPr>
          <p:cNvPr id="10" name="Immagine 9" descr="http://didatticapersuasiva.com/wp-content/uploads/2015/01/ni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76872"/>
            <a:ext cx="233998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del corso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67544" y="148478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Partecipando a questo corso sarete addestrati a :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56490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</a:rPr>
              <a:t>Fornire</a:t>
            </a:r>
            <a:r>
              <a:rPr lang="it-IT" sz="2000" b="1" dirty="0" smtClean="0"/>
              <a:t> </a:t>
            </a:r>
            <a:r>
              <a:rPr lang="it-IT" sz="2000" dirty="0" smtClean="0"/>
              <a:t>un appropriata assistenza durante un emergenza  </a:t>
            </a:r>
            <a:r>
              <a:rPr lang="it-IT" sz="2000" b="1" dirty="0" smtClean="0">
                <a:solidFill>
                  <a:srgbClr val="FF0000"/>
                </a:solidFill>
              </a:rPr>
              <a:t>Bambino/Lattante in arresto respiratorio o cardiaco</a:t>
            </a:r>
          </a:p>
          <a:p>
            <a:pPr marL="457200" indent="-457200"/>
            <a:r>
              <a:rPr lang="it-IT" sz="2000" b="1" dirty="0" smtClean="0">
                <a:solidFill>
                  <a:srgbClr val="FF0000"/>
                </a:solidFill>
              </a:rPr>
              <a:t>       Bambino/ Lattante con le vie aeree ostruite da corpo estraneo  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393305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</a:rPr>
              <a:t>    Dimostrare </a:t>
            </a:r>
            <a:r>
              <a:rPr lang="it-IT" sz="2000" b="1" dirty="0" smtClean="0"/>
              <a:t>L’abilità nell’utilizzare e prestare soccorso con un DAE                                  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509120"/>
            <a:ext cx="2160240" cy="2160240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it-IT" smtClean="0"/>
              <a:t>La catena </a:t>
            </a:r>
            <a:r>
              <a:rPr lang="it-IT" dirty="0" smtClean="0"/>
              <a:t>della sopravvivenza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39552" y="4077072"/>
            <a:ext cx="2448272" cy="4320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Calibri" pitchFamily="34" charset="0"/>
                <a:cs typeface="Arial" pitchFamily="34" charset="0"/>
              </a:rPr>
              <a:t>PREVENZIONE</a:t>
            </a:r>
            <a:endParaRPr kumimoji="0" lang="it-IT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483768" y="40770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555776" y="407707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itchFamily="34" charset="0"/>
              </a:rPr>
              <a:t>ALLARME PRECOCE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364088" y="407707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alibri" pitchFamily="34" charset="0"/>
              </a:rPr>
              <a:t>RIANIMAZIONE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AVANZATA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PRECOCE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308304" y="407707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alibri" pitchFamily="34" charset="0"/>
              </a:rPr>
              <a:t>CURE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POST ARRESTO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CARDIACO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39552" y="522920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Differenze con l’adulto</a:t>
            </a:r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L’ACI è più facilmente prevenibile</a:t>
            </a:r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Maggiore necessità di supporto respiratorio</a:t>
            </a:r>
          </a:p>
          <a:p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8136904" cy="19442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2" name="CasellaDiTesto 21"/>
          <p:cNvSpPr txBox="1"/>
          <p:nvPr/>
        </p:nvSpPr>
        <p:spPr>
          <a:xfrm>
            <a:off x="3995936" y="407707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alibri" pitchFamily="34" charset="0"/>
              </a:rPr>
              <a:t>RCP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PRECOCE</a:t>
            </a:r>
            <a:endParaRPr lang="it-IT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15" grpId="0"/>
      <p:bldP spid="16" grpId="0"/>
      <p:bldP spid="17" grpId="0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Linee Guida del Corso</a:t>
            </a:r>
            <a:endParaRPr lang="it-IT" dirty="0"/>
          </a:p>
        </p:txBody>
      </p:sp>
      <p:pic>
        <p:nvPicPr>
          <p:cNvPr id="6" name="Segnaposto contenuto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2646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BLS Bambino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3651598" cy="484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Disostruzione del Bambino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547664" y="1340768"/>
            <a:ext cx="759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Manovre di disostruzione da corpo estraneo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20486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Ostruzione</a:t>
            </a:r>
            <a:r>
              <a:rPr lang="it-IT" sz="2800" dirty="0" smtClean="0">
                <a:solidFill>
                  <a:schemeClr val="bg1"/>
                </a:solidFill>
              </a:rPr>
              <a:t>  </a:t>
            </a:r>
            <a:r>
              <a:rPr lang="it-IT" sz="2800" b="1" dirty="0" smtClean="0">
                <a:solidFill>
                  <a:schemeClr val="bg1"/>
                </a:solidFill>
              </a:rPr>
              <a:t>parziale </a:t>
            </a:r>
          </a:p>
          <a:p>
            <a:r>
              <a:rPr lang="it-IT" sz="2400" dirty="0" smtClean="0"/>
              <a:t> </a:t>
            </a:r>
            <a:r>
              <a:rPr lang="it-IT" sz="2000" b="1" dirty="0" smtClean="0"/>
              <a:t>La vittima parla e può respirare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Incoraggiarlo a tossire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414908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Ostruzione Totale</a:t>
            </a:r>
          </a:p>
          <a:p>
            <a:r>
              <a:rPr lang="it-IT" sz="2000" b="1" dirty="0" smtClean="0"/>
              <a:t>La vittima non parla e non riesce a respirare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Eseguire la spinta addominale - Manovra di </a:t>
            </a:r>
            <a:r>
              <a:rPr lang="it-IT" sz="2400" b="1" dirty="0" err="1" smtClean="0">
                <a:solidFill>
                  <a:srgbClr val="FF0000"/>
                </a:solidFill>
              </a:rPr>
              <a:t>Hemlich</a:t>
            </a:r>
            <a:r>
              <a:rPr lang="it-IT" sz="2400" b="1" dirty="0" smtClean="0">
                <a:solidFill>
                  <a:srgbClr val="FF0000"/>
                </a:solidFill>
              </a:rPr>
              <a:t> (  Bambini oltre 12 mesi di età)</a:t>
            </a:r>
          </a:p>
          <a:p>
            <a:endParaRPr lang="it-IT" sz="2400" b="1" dirty="0" smtClean="0"/>
          </a:p>
          <a:p>
            <a:endParaRPr lang="it-IT" sz="2400" b="1" dirty="0"/>
          </a:p>
        </p:txBody>
      </p:sp>
      <p:pic>
        <p:nvPicPr>
          <p:cNvPr id="8" name="Immagine 7" descr="http://docplayer.it/docs-images/27/12114151/images/52-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88840"/>
            <a:ext cx="4551680" cy="258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circolare in su 8"/>
          <p:cNvSpPr/>
          <p:nvPr/>
        </p:nvSpPr>
        <p:spPr>
          <a:xfrm>
            <a:off x="7452320" y="3284984"/>
            <a:ext cx="864096" cy="5154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BLS Bambino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547664" y="141277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Se il Bambino diventa incosciente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716016" y="2276872"/>
            <a:ext cx="4176464" cy="864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3200" b="1" dirty="0" smtClean="0"/>
              <a:t>Attivare il Soccorso</a:t>
            </a:r>
            <a:endParaRPr lang="it-IT" sz="3200" b="1" dirty="0"/>
          </a:p>
        </p:txBody>
      </p:sp>
      <p:pic>
        <p:nvPicPr>
          <p:cNvPr id="6" name="Picture 4" descr="https://pbs.twimg.com/profile_images/1545244097/112Twi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1677499" cy="187220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204864"/>
            <a:ext cx="1728192" cy="1800200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07044"/>
            <a:ext cx="4108095" cy="2226212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251520" y="4293096"/>
            <a:ext cx="4320480" cy="230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Se nessuno risponde e non si è in grado di chiamare il 112 :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Iniziare  la RCP per 2 minuti prima di chiamare personalmente il 112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BLS Bambino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ma 3"/>
          <p:cNvGraphicFramePr/>
          <p:nvPr/>
        </p:nvGraphicFramePr>
        <p:xfrm>
          <a:off x="3923928" y="1397000"/>
          <a:ext cx="4608512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4788024" y="4653136"/>
            <a:ext cx="4032448" cy="888421"/>
            <a:chOff x="-4680520" y="-192226"/>
            <a:chExt cx="8909083" cy="1413062"/>
          </a:xfrm>
        </p:grpSpPr>
        <p:sp>
          <p:nvSpPr>
            <p:cNvPr id="6" name="Rettangolo arrotondato 5"/>
            <p:cNvSpPr/>
            <p:nvPr/>
          </p:nvSpPr>
          <p:spPr>
            <a:xfrm>
              <a:off x="-4680520" y="-192226"/>
              <a:ext cx="8909083" cy="12598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it-IT" sz="4000" b="1" dirty="0" smtClean="0">
                  <a:solidFill>
                    <a:srgbClr val="FF0000"/>
                  </a:solidFill>
                </a:rPr>
                <a:t>30 compressioni</a:t>
              </a:r>
              <a:endParaRPr lang="it-IT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36836" y="36836"/>
              <a:ext cx="2376488" cy="118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100" kern="120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4788024" y="5589240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Compressioni 1 – 2 mani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Profondità :</a:t>
            </a: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circa 5 cm</a:t>
            </a:r>
          </a:p>
          <a:p>
            <a:pPr algn="ctr"/>
            <a:r>
              <a:rPr lang="it-IT" sz="2000" b="1" dirty="0" smtClean="0"/>
              <a:t>Rilasciamento toracico completo</a:t>
            </a:r>
            <a:endParaRPr lang="it-IT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700808"/>
            <a:ext cx="3340004" cy="1589335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0" y="3429000"/>
            <a:ext cx="471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Una o due mani al centro del torace, l’altra se libera sulla fronte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429309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Profondità  compressioni :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Almeno 1/3 del diametro del torace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508518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Frequenza  compressioni: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100/120 al minuto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5536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Ventilazioni : come dell’adulto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11" grpId="0"/>
      <p:bldP spid="12" grpId="0"/>
      <p:bldP spid="13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BLS Bambino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ma 3"/>
          <p:cNvGraphicFramePr/>
          <p:nvPr/>
        </p:nvGraphicFramePr>
        <p:xfrm>
          <a:off x="4427984" y="1916832"/>
          <a:ext cx="439248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060848"/>
            <a:ext cx="3441460" cy="1886044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467544" y="4653136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Apertura delle vie aeree;</a:t>
            </a:r>
          </a:p>
          <a:p>
            <a:endParaRPr lang="it-IT" sz="2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2400" b="1" dirty="0" smtClean="0"/>
              <a:t>Una mano sulla fronte e l’altra sotto la punta del mento</a:t>
            </a:r>
          </a:p>
          <a:p>
            <a:pPr>
              <a:buFont typeface="Wingdings" pitchFamily="2" charset="2"/>
              <a:buChar char="Ø"/>
            </a:pPr>
            <a:r>
              <a:rPr lang="it-IT" sz="2400" b="1" dirty="0" smtClean="0"/>
              <a:t>Estensione parziale del capo e sollevamento del mento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BLS Bambino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o 4"/>
          <p:cNvGrpSpPr/>
          <p:nvPr/>
        </p:nvGrpSpPr>
        <p:grpSpPr>
          <a:xfrm>
            <a:off x="4139952" y="1844824"/>
            <a:ext cx="4629084" cy="1863323"/>
            <a:chOff x="46279" y="16886"/>
            <a:chExt cx="4629084" cy="1863323"/>
          </a:xfrm>
        </p:grpSpPr>
        <p:sp>
          <p:nvSpPr>
            <p:cNvPr id="6" name="Rettangolo arrotondato 5"/>
            <p:cNvSpPr/>
            <p:nvPr/>
          </p:nvSpPr>
          <p:spPr>
            <a:xfrm>
              <a:off x="46279" y="16886"/>
              <a:ext cx="4629084" cy="186332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Rettangolo 6"/>
            <p:cNvSpPr/>
            <p:nvPr/>
          </p:nvSpPr>
          <p:spPr>
            <a:xfrm>
              <a:off x="137239" y="107846"/>
              <a:ext cx="4447164" cy="1681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39" tIns="0" rIns="123839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4400" b="1" dirty="0" smtClean="0">
                  <a:solidFill>
                    <a:schemeClr val="bg1"/>
                  </a:solidFill>
                </a:rPr>
                <a:t>2 Ventilazioni</a:t>
              </a:r>
              <a:endParaRPr lang="it-IT" sz="44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028689" cy="2268215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323528" y="4437112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Ventilazioni </a:t>
            </a:r>
            <a:r>
              <a:rPr lang="it-IT" sz="2000" b="1" dirty="0" smtClean="0">
                <a:solidFill>
                  <a:schemeClr val="bg1"/>
                </a:solidFill>
              </a:rPr>
              <a:t>:</a:t>
            </a:r>
            <a:r>
              <a:rPr lang="it-IT" sz="2000" b="1" dirty="0" smtClean="0"/>
              <a:t>  (della durata di  1 secondo ciascuna)</a:t>
            </a:r>
          </a:p>
          <a:p>
            <a:r>
              <a:rPr lang="it-IT" sz="2000" b="1" dirty="0" smtClean="0"/>
              <a:t>                                     (chiudere il naso con due dita)</a:t>
            </a:r>
          </a:p>
          <a:p>
            <a:r>
              <a:rPr lang="it-IT" sz="2000" b="1" dirty="0" smtClean="0"/>
              <a:t>                                     (Ventilare col sistema bocca – </a:t>
            </a:r>
            <a:r>
              <a:rPr lang="it-IT" sz="2000" b="1" dirty="0" err="1" smtClean="0"/>
              <a:t>bocca</a:t>
            </a:r>
            <a:r>
              <a:rPr lang="it-IT" sz="2000" b="1" dirty="0" smtClean="0"/>
              <a:t>)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In caso di ostruzione controllare il cavo orale prima delle 2 ventilazioni</a:t>
            </a:r>
          </a:p>
          <a:p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BLS Bambino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19268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01008"/>
            <a:ext cx="210362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6948264" y="2024420"/>
            <a:ext cx="1368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30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8" name="Freccia circolare in giù 7"/>
          <p:cNvSpPr/>
          <p:nvPr/>
        </p:nvSpPr>
        <p:spPr>
          <a:xfrm rot="13489189">
            <a:off x="3972241" y="4175936"/>
            <a:ext cx="2242274" cy="10617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076056" y="4293096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2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2060848"/>
            <a:ext cx="44999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Continuare cicli di 30 compressioni e 2 ventilazioni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Interrompere solo se :</a:t>
            </a:r>
          </a:p>
          <a:p>
            <a:pPr>
              <a:buFont typeface="Wingdings" pitchFamily="2" charset="2"/>
              <a:buChar char="§"/>
            </a:pP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284984"/>
            <a:ext cx="4427984" cy="321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C’è un pericolo imminente;</a:t>
            </a:r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Il paziente da segni di vita;</a:t>
            </a:r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E’ disponibile un DAE;</a:t>
            </a:r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Si è soli e si è esausti;</a:t>
            </a:r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Si viene sostituiti nella RCP;</a:t>
            </a:r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Interviene il Servizio di Emergenza;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716016" y="5589240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Dopo 2 minuti di RCP : 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Chiamare il 112 se non ancora allertato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4" name="Freccia circolare in giù 13"/>
          <p:cNvSpPr/>
          <p:nvPr/>
        </p:nvSpPr>
        <p:spPr>
          <a:xfrm rot="2870503">
            <a:off x="6418308" y="1671641"/>
            <a:ext cx="2523971" cy="10496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BLSD Bambino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2952328" cy="169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89040"/>
            <a:ext cx="240755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905838"/>
            <a:ext cx="1512168" cy="149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827584" y="1340768"/>
            <a:ext cx="79928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La defibrillazione nel Bambino</a:t>
            </a:r>
          </a:p>
          <a:p>
            <a:pPr algn="ctr"/>
            <a:r>
              <a:rPr lang="it-IT" sz="2800" b="1" dirty="0" smtClean="0"/>
              <a:t>da 1 anno fino alla pubertà</a:t>
            </a:r>
            <a:r>
              <a:rPr lang="it-IT" sz="2400" b="1" dirty="0" smtClean="0"/>
              <a:t>:</a:t>
            </a:r>
          </a:p>
          <a:p>
            <a:pPr algn="ctr"/>
            <a:r>
              <a:rPr lang="it-IT" sz="2400" b="1" dirty="0" smtClean="0"/>
              <a:t>Elettrodi pediatrici, oppure sistemi che riducano la potenza di scarica;  se non sono disponibili utilizzare quelli per adulto. </a:t>
            </a:r>
          </a:p>
          <a:p>
            <a:pPr algn="ctr"/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9512" y="5661248"/>
            <a:ext cx="66247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Se gli elettrodi sul torace del bambino si sovrappongono :</a:t>
            </a:r>
          </a:p>
          <a:p>
            <a:r>
              <a:rPr lang="it-IT" b="1" u="sng" dirty="0" smtClean="0">
                <a:solidFill>
                  <a:schemeClr val="bg1"/>
                </a:solidFill>
              </a:rPr>
              <a:t>Applicare gli elettrodi </a:t>
            </a:r>
            <a:r>
              <a:rPr lang="it-IT" b="1" u="sng" dirty="0" err="1" smtClean="0">
                <a:solidFill>
                  <a:schemeClr val="bg1"/>
                </a:solidFill>
              </a:rPr>
              <a:t>antero-posteriore</a:t>
            </a:r>
            <a:endParaRPr lang="it-IT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BLSD Bambino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5796136" y="2564904"/>
            <a:ext cx="2160240" cy="9361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Applicare gli elettrodi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5796136" y="1484784"/>
            <a:ext cx="2160240" cy="9361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it-IT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Attivare il DAE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5796136" y="3645024"/>
            <a:ext cx="2160240" cy="9361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Attendere analisi ritmo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5796136" y="4725144"/>
            <a:ext cx="2160240" cy="9361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Erogare scarica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5796136" y="5805264"/>
            <a:ext cx="2160240" cy="9361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RCP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 per 2 minuti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2952328" cy="2609557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  <p:sp>
        <p:nvSpPr>
          <p:cNvPr id="26" name="Rettangolo arrotondato 25"/>
          <p:cNvSpPr/>
          <p:nvPr/>
        </p:nvSpPr>
        <p:spPr>
          <a:xfrm>
            <a:off x="539552" y="4437112"/>
            <a:ext cx="446449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Fare sicurezza prima di erogare scarica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5536" y="5589240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Se Shock non consigliato :</a:t>
            </a:r>
          </a:p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 continuare RCP fino alla nuova analisi del DAE</a:t>
            </a:r>
            <a:endParaRPr lang="it-IT" sz="2000" b="1" dirty="0">
              <a:solidFill>
                <a:srgbClr val="FFFF00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88640"/>
            <a:ext cx="898660" cy="936104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Domande</a:t>
            </a:r>
            <a:r>
              <a:rPr lang="it-IT" dirty="0" smtClean="0"/>
              <a:t> ?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59046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Obiettivi </a:t>
            </a:r>
            <a:r>
              <a:rPr lang="it-IT" dirty="0" smtClean="0"/>
              <a:t>del Corso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>
                <a:solidFill>
                  <a:schemeClr val="bg1"/>
                </a:solidFill>
              </a:rPr>
              <a:t>Partecipando a questo corso sarete addestrati a :</a:t>
            </a:r>
          </a:p>
          <a:p>
            <a:pPr>
              <a:buNone/>
            </a:pPr>
            <a:endParaRPr lang="it-IT" dirty="0" smtClean="0"/>
          </a:p>
          <a:p>
            <a:r>
              <a:rPr lang="it-IT" sz="2000" b="1" dirty="0" smtClean="0">
                <a:solidFill>
                  <a:srgbClr val="002060"/>
                </a:solidFill>
              </a:rPr>
              <a:t>Riconoscere </a:t>
            </a:r>
            <a:r>
              <a:rPr lang="it-IT" sz="2000" b="1" dirty="0" smtClean="0">
                <a:solidFill>
                  <a:srgbClr val="FFC000"/>
                </a:solidFill>
              </a:rPr>
              <a:t> </a:t>
            </a:r>
            <a:r>
              <a:rPr lang="it-IT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segni e i sintomi delle soggetti colpiti da Arresto Cardiaco;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Fornire</a:t>
            </a:r>
            <a:r>
              <a:rPr lang="it-IT" sz="2000" dirty="0" smtClean="0"/>
              <a:t>  </a:t>
            </a:r>
            <a:r>
              <a:rPr lang="it-IT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un’appropriata assistenza durante un arresto Respiratorio o  Cardiaco nel paziente Adulto e in età Pediatrica;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Dimostrare</a:t>
            </a:r>
            <a:r>
              <a:rPr lang="it-IT" sz="2000" b="1" dirty="0" smtClean="0"/>
              <a:t>  </a:t>
            </a:r>
            <a:r>
              <a:rPr lang="it-IT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l’abilità nell’utilizzare e prestare soccorso con un DAE;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Elencare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it-IT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 procedure per un corretto uso e un efficace manutenzione del DAE;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373216"/>
            <a:ext cx="1296144" cy="1296144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BLS Lattante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inerboristeria.com/files/alimentazione-infantile-inf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5810250" cy="387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Disostruzione nel lattante da 0 a 12 mesi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0" y="17008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Manovre di disostruzione da corpo estraneo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49289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Ostruzione parziale :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3212976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b="1" dirty="0" smtClean="0">
                <a:solidFill>
                  <a:schemeClr val="bg1"/>
                </a:solidFill>
              </a:rPr>
              <a:t>La vittima tossisce e può respirare</a:t>
            </a:r>
          </a:p>
          <a:p>
            <a:pPr>
              <a:buFont typeface="Wingdings" pitchFamily="2" charset="2"/>
              <a:buChar char="ü"/>
            </a:pPr>
            <a:r>
              <a:rPr lang="it-IT" sz="2000" b="1" dirty="0" smtClean="0"/>
              <a:t>Non eseguire alcuna manovra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422108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Ostruzione totale :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4725144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b="1" dirty="0" smtClean="0">
                <a:solidFill>
                  <a:schemeClr val="bg1"/>
                </a:solidFill>
              </a:rPr>
              <a:t>La vittima non piange e non riesce a respirare;</a:t>
            </a:r>
          </a:p>
          <a:p>
            <a:pPr>
              <a:buFont typeface="Wingdings" pitchFamily="2" charset="2"/>
              <a:buChar char="ü"/>
            </a:pPr>
            <a:r>
              <a:rPr lang="it-IT" sz="2000" b="1" dirty="0" smtClean="0"/>
              <a:t>Fare allertare il 112</a:t>
            </a:r>
          </a:p>
          <a:p>
            <a:pPr>
              <a:buFont typeface="Wingdings" pitchFamily="2" charset="2"/>
              <a:buChar char="ü"/>
            </a:pPr>
            <a:r>
              <a:rPr lang="it-IT" sz="2000" b="1" dirty="0" smtClean="0"/>
              <a:t>Eseguire 5 pacche interscapolari, alternate a 5 compressioni toraciche</a:t>
            </a:r>
            <a:endParaRPr lang="it-IT" sz="2000" b="1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3111479" cy="231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it-IT" dirty="0" smtClean="0"/>
              <a:t>Disostruzione nel lattante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1700809"/>
            <a:ext cx="28803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00808"/>
            <a:ext cx="28803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39552" y="5589240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5 pacche</a:t>
            </a:r>
          </a:p>
          <a:p>
            <a:pPr algn="ctr"/>
            <a:r>
              <a:rPr lang="it-IT" sz="2800" dirty="0" smtClean="0"/>
              <a:t> interscapolari</a:t>
            </a:r>
            <a:endParaRPr lang="it-IT" sz="2800" dirty="0"/>
          </a:p>
        </p:txBody>
      </p:sp>
      <p:sp>
        <p:nvSpPr>
          <p:cNvPr id="7" name="Freccia a destra 6"/>
          <p:cNvSpPr/>
          <p:nvPr/>
        </p:nvSpPr>
        <p:spPr>
          <a:xfrm>
            <a:off x="3635896" y="3645024"/>
            <a:ext cx="1266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292080" y="5517232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5 compressioni toraciche</a:t>
            </a:r>
            <a:endParaRPr lang="it-IT" sz="2800" dirty="0"/>
          </a:p>
        </p:txBody>
      </p:sp>
      <p:sp>
        <p:nvSpPr>
          <p:cNvPr id="10" name="Freccia a destra 9"/>
          <p:cNvSpPr/>
          <p:nvPr/>
        </p:nvSpPr>
        <p:spPr>
          <a:xfrm rot="10800000">
            <a:off x="3851920" y="2636912"/>
            <a:ext cx="1266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BLS Lattante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547664" y="141277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Se il lattante diventa incosciente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716016" y="2276872"/>
            <a:ext cx="4176464" cy="864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3200" b="1" dirty="0" smtClean="0"/>
              <a:t>Attivare il Soccorso</a:t>
            </a:r>
            <a:endParaRPr lang="it-IT" sz="3200" b="1" dirty="0"/>
          </a:p>
        </p:txBody>
      </p:sp>
      <p:pic>
        <p:nvPicPr>
          <p:cNvPr id="6" name="Picture 4" descr="https://pbs.twimg.com/profile_images/1545244097/112Twi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1677499" cy="18722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7044"/>
            <a:ext cx="4108095" cy="2226212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251520" y="4293096"/>
            <a:ext cx="4320480" cy="230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Se nessuno risponde e non si è in grado di chiamare il 112 :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Iniziare  la RCP per 2 minuti prima di chiamare personalmente il 112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BLS del Lattante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ma 3"/>
          <p:cNvGraphicFramePr/>
          <p:nvPr/>
        </p:nvGraphicFramePr>
        <p:xfrm>
          <a:off x="3923928" y="1397000"/>
          <a:ext cx="4608512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4788024" y="4653136"/>
            <a:ext cx="4032448" cy="888421"/>
            <a:chOff x="-4680520" y="-192226"/>
            <a:chExt cx="8909083" cy="1413062"/>
          </a:xfrm>
        </p:grpSpPr>
        <p:sp>
          <p:nvSpPr>
            <p:cNvPr id="6" name="Rettangolo arrotondato 5"/>
            <p:cNvSpPr/>
            <p:nvPr/>
          </p:nvSpPr>
          <p:spPr>
            <a:xfrm>
              <a:off x="-4680520" y="-192226"/>
              <a:ext cx="8909083" cy="12598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it-IT" sz="4000" b="1" dirty="0" smtClean="0">
                  <a:solidFill>
                    <a:srgbClr val="FF0000"/>
                  </a:solidFill>
                </a:rPr>
                <a:t>30 compressioni</a:t>
              </a:r>
              <a:endParaRPr lang="it-IT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36836" y="36836"/>
              <a:ext cx="2376488" cy="118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100" kern="120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4788024" y="5589240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Compressioni con due 2 dita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Profondità :</a:t>
            </a: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circa 4 cm</a:t>
            </a:r>
          </a:p>
          <a:p>
            <a:pPr algn="ctr"/>
            <a:r>
              <a:rPr lang="it-IT" sz="2000" b="1" dirty="0" smtClean="0"/>
              <a:t>Rilasciamento toracico completo</a:t>
            </a:r>
            <a:endParaRPr lang="it-IT" sz="20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3068960"/>
            <a:ext cx="471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Mano sulla fronte  e l’altra con due dita al centro del torace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Posizione neutra della testa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429309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Profondità  compressioni :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Almeno 1/3 del diametro del torace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508518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Frequenza  compressioni: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100/120 al minuto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5536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Ventilazioni : come dell’adulto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556792"/>
            <a:ext cx="1584176" cy="1459478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1556792"/>
            <a:ext cx="1917412" cy="1440160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11" grpId="0"/>
      <p:bldP spid="12" grpId="0"/>
      <p:bldP spid="13" grpId="0"/>
      <p:bldP spid="1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BLS del Lattante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2060848"/>
            <a:ext cx="3626411" cy="2304256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  <p:sp>
        <p:nvSpPr>
          <p:cNvPr id="5" name="Rettangolo arrotondato 4"/>
          <p:cNvSpPr/>
          <p:nvPr/>
        </p:nvSpPr>
        <p:spPr>
          <a:xfrm>
            <a:off x="6372200" y="3501008"/>
            <a:ext cx="2160240" cy="9361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Apertura delle vie aeree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6444208" y="4725144"/>
            <a:ext cx="2160240" cy="9361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ventilazioni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141277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In caso di soffocamento: controllare  il cavo orale prima delle due ventilazioni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5536" y="4581128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b="1" dirty="0" smtClean="0">
                <a:solidFill>
                  <a:schemeClr val="bg1"/>
                </a:solidFill>
              </a:rPr>
              <a:t>Apertura vie aeree :</a:t>
            </a:r>
          </a:p>
          <a:p>
            <a:pPr>
              <a:buFont typeface="Wingdings" pitchFamily="2" charset="2"/>
              <a:buChar char="ü"/>
            </a:pPr>
            <a:r>
              <a:rPr lang="it-IT" sz="2000" b="1" dirty="0" smtClean="0"/>
              <a:t>Mano sulla fronte un dito sotto al mento;</a:t>
            </a:r>
          </a:p>
          <a:p>
            <a:pPr>
              <a:buFont typeface="Wingdings" pitchFamily="2" charset="2"/>
              <a:buChar char="ü"/>
            </a:pPr>
            <a:r>
              <a:rPr lang="it-IT" sz="2000" b="1" dirty="0" smtClean="0"/>
              <a:t>(posizione neutra della testa;</a:t>
            </a:r>
          </a:p>
          <a:p>
            <a:pPr>
              <a:buFont typeface="Wingdings" pitchFamily="2" charset="2"/>
              <a:buChar char="Ø"/>
            </a:pPr>
            <a:r>
              <a:rPr lang="it-IT" sz="2400" b="1" dirty="0" smtClean="0">
                <a:solidFill>
                  <a:schemeClr val="bg1"/>
                </a:solidFill>
              </a:rPr>
              <a:t>Ventilazione :   </a:t>
            </a:r>
            <a:r>
              <a:rPr lang="it-IT" sz="2000" b="1" dirty="0" smtClean="0"/>
              <a:t>durata di 1 secondo ciascuna</a:t>
            </a:r>
          </a:p>
          <a:p>
            <a:pPr>
              <a:buFont typeface="Wingdings" pitchFamily="2" charset="2"/>
              <a:buChar char="ü"/>
            </a:pPr>
            <a:r>
              <a:rPr lang="it-IT" sz="2000" b="1" dirty="0" smtClean="0"/>
              <a:t>Bocca/bocca-naso (preferibile) oppure bocca - </a:t>
            </a:r>
            <a:r>
              <a:rPr lang="it-IT" sz="2000" b="1" dirty="0" err="1" smtClean="0"/>
              <a:t>bocca</a:t>
            </a:r>
            <a:endParaRPr lang="it-IT" sz="2000" b="1" dirty="0" smtClean="0"/>
          </a:p>
          <a:p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BLS del Lattante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2160240" cy="1748962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429000"/>
            <a:ext cx="2266506" cy="1440160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  <p:sp>
        <p:nvSpPr>
          <p:cNvPr id="6" name="Freccia circolare in giù 5"/>
          <p:cNvSpPr/>
          <p:nvPr/>
        </p:nvSpPr>
        <p:spPr>
          <a:xfrm rot="2870503">
            <a:off x="6850355" y="1671644"/>
            <a:ext cx="2523971" cy="10496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Freccia circolare in giù 6"/>
          <p:cNvSpPr/>
          <p:nvPr/>
        </p:nvSpPr>
        <p:spPr>
          <a:xfrm rot="13489189">
            <a:off x="4260272" y="3992950"/>
            <a:ext cx="2242274" cy="10617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020272" y="2132856"/>
            <a:ext cx="1152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30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860032" y="4077072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smtClean="0">
                <a:solidFill>
                  <a:srgbClr val="FF0000"/>
                </a:solidFill>
              </a:rPr>
              <a:t>2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2060848"/>
            <a:ext cx="44999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Continuare cicli di 30 compressioni e 2 ventilazioni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Interrompere solo se :</a:t>
            </a:r>
          </a:p>
          <a:p>
            <a:pPr>
              <a:buFont typeface="Wingdings" pitchFamily="2" charset="2"/>
              <a:buChar char="§"/>
            </a:pP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284984"/>
            <a:ext cx="4427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C’è un pericolo imminente;</a:t>
            </a:r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Il paziente da segni di </a:t>
            </a:r>
            <a:r>
              <a:rPr lang="it-IT" b="1" smtClean="0"/>
              <a:t>vita;</a:t>
            </a:r>
            <a:endParaRPr lang="it-IT" b="1" dirty="0" smtClean="0"/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Si è soli e si è esausti;</a:t>
            </a:r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Si viene sostituiti nella RCP;</a:t>
            </a:r>
          </a:p>
          <a:p>
            <a:pPr marL="342900" indent="-342900"/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Interviene il Servizio di Emergenza;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716016" y="5589240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Dopo 2 minuti di RCP : 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Chiamare il 112 se non ancora allertato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it-IT" dirty="0" smtClean="0"/>
              <a:t>Algoritmo BLS Pediatrico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ma 3"/>
          <p:cNvGraphicFramePr/>
          <p:nvPr/>
        </p:nvGraphicFramePr>
        <p:xfrm>
          <a:off x="48344" y="1916832"/>
          <a:ext cx="7620000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429000"/>
            <a:ext cx="432048" cy="432048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pic>
        <p:nvPicPr>
          <p:cNvPr id="7" name="Immagine 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4293096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o 7"/>
          <p:cNvGrpSpPr/>
          <p:nvPr/>
        </p:nvGrpSpPr>
        <p:grpSpPr>
          <a:xfrm>
            <a:off x="3347864" y="3429000"/>
            <a:ext cx="1800200" cy="1800199"/>
            <a:chOff x="1154933" y="117"/>
            <a:chExt cx="1634713" cy="140993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ttangolo 8"/>
            <p:cNvSpPr/>
            <p:nvPr/>
          </p:nvSpPr>
          <p:spPr>
            <a:xfrm>
              <a:off x="1154933" y="674435"/>
              <a:ext cx="1634713" cy="73562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1100" dirty="0" smtClean="0"/>
            </a:p>
            <a:p>
              <a:r>
                <a:rPr lang="it-IT" sz="1100" b="1" dirty="0" smtClean="0">
                  <a:solidFill>
                    <a:schemeClr val="bg1"/>
                  </a:solidFill>
                </a:rPr>
                <a:t>      Attivare  </a:t>
              </a:r>
            </a:p>
            <a:p>
              <a:r>
                <a:rPr lang="it-IT" sz="1100" b="1" dirty="0" smtClean="0">
                  <a:solidFill>
                    <a:schemeClr val="bg1"/>
                  </a:solidFill>
                </a:rPr>
                <a:t>       Il DAE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367202" y="117"/>
              <a:ext cx="1226034" cy="735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5661248"/>
            <a:ext cx="432048" cy="432048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grpSp>
        <p:nvGrpSpPr>
          <p:cNvPr id="12" name="Gruppo 11"/>
          <p:cNvGrpSpPr/>
          <p:nvPr/>
        </p:nvGrpSpPr>
        <p:grpSpPr>
          <a:xfrm>
            <a:off x="3347864" y="4725144"/>
            <a:ext cx="1728193" cy="1656183"/>
            <a:chOff x="1154933" y="117"/>
            <a:chExt cx="1634713" cy="140993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ettangolo 12"/>
            <p:cNvSpPr/>
            <p:nvPr/>
          </p:nvSpPr>
          <p:spPr>
            <a:xfrm>
              <a:off x="1154933" y="674435"/>
              <a:ext cx="1634713" cy="73562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it-IT" sz="1100" b="1" dirty="0" smtClean="0">
                  <a:solidFill>
                    <a:schemeClr val="bg1"/>
                  </a:solidFill>
                </a:rPr>
                <a:t>  verifica ritmo cardiaco fare scarica se necessario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367202" y="117"/>
              <a:ext cx="1226034" cy="735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581128"/>
            <a:ext cx="432048" cy="432048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5805264"/>
            <a:ext cx="432048" cy="432048"/>
          </a:xfrm>
          <a:prstGeom prst="rect">
            <a:avLst/>
          </a:prstGeom>
          <a:noFill/>
          <a:ln w="9525" algn="in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17" name="Freccia in giù 16"/>
          <p:cNvSpPr/>
          <p:nvPr/>
        </p:nvSpPr>
        <p:spPr>
          <a:xfrm>
            <a:off x="1691680" y="2276872"/>
            <a:ext cx="484632" cy="3303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1711104" y="3140968"/>
            <a:ext cx="484632" cy="3303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>
            <a:off x="1691680" y="3933056"/>
            <a:ext cx="484632" cy="3303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>
            <a:off x="3923928" y="3933056"/>
            <a:ext cx="484632" cy="50405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3923928" y="5085184"/>
            <a:ext cx="484632" cy="50405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curva 22"/>
          <p:cNvSpPr/>
          <p:nvPr/>
        </p:nvSpPr>
        <p:spPr>
          <a:xfrm rot="10800000" flipH="1">
            <a:off x="1619672" y="4797152"/>
            <a:ext cx="1512168" cy="1368152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Freccia in giù 23"/>
          <p:cNvSpPr/>
          <p:nvPr/>
        </p:nvSpPr>
        <p:spPr>
          <a:xfrm rot="16357270">
            <a:off x="2849576" y="3513447"/>
            <a:ext cx="484632" cy="3303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5" name="Gruppo 24"/>
          <p:cNvGrpSpPr/>
          <p:nvPr/>
        </p:nvGrpSpPr>
        <p:grpSpPr>
          <a:xfrm>
            <a:off x="6084168" y="1916832"/>
            <a:ext cx="2736304" cy="432048"/>
            <a:chOff x="446657" y="0"/>
            <a:chExt cx="2901678" cy="43167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Rettangolo 25"/>
            <p:cNvSpPr/>
            <p:nvPr/>
          </p:nvSpPr>
          <p:spPr>
            <a:xfrm>
              <a:off x="446657" y="0"/>
              <a:ext cx="2901678" cy="43167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ttangolo 26"/>
            <p:cNvSpPr/>
            <p:nvPr/>
          </p:nvSpPr>
          <p:spPr>
            <a:xfrm>
              <a:off x="446657" y="0"/>
              <a:ext cx="2901678" cy="4316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solidFill>
                    <a:schemeClr val="bg1"/>
                  </a:solidFill>
                </a:rPr>
                <a:t>Valutazione ambientale</a:t>
              </a:r>
              <a:endParaRPr lang="it-IT" sz="1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6372201" y="2652948"/>
            <a:ext cx="2160239" cy="632036"/>
            <a:chOff x="944290" y="537474"/>
            <a:chExt cx="2113299" cy="70452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Rettangolo 28"/>
            <p:cNvSpPr/>
            <p:nvPr/>
          </p:nvSpPr>
          <p:spPr>
            <a:xfrm>
              <a:off x="1085176" y="537474"/>
              <a:ext cx="1972413" cy="70452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ttangolo 29"/>
            <p:cNvSpPr/>
            <p:nvPr/>
          </p:nvSpPr>
          <p:spPr>
            <a:xfrm>
              <a:off x="944290" y="680133"/>
              <a:ext cx="1972413" cy="5439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solidFill>
                    <a:schemeClr val="bg1"/>
                  </a:solidFill>
                </a:rPr>
                <a:t>   Non cosciente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solidFill>
                    <a:schemeClr val="bg1"/>
                  </a:solidFill>
                </a:rPr>
                <a:t>    non respira</a:t>
              </a:r>
              <a:endParaRPr lang="it-IT" sz="14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" name="Immagine 30" descr="https://pbs.twimg.com/profile_images/1545244097/112Twitter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350100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uppo 31"/>
          <p:cNvGrpSpPr/>
          <p:nvPr/>
        </p:nvGrpSpPr>
        <p:grpSpPr>
          <a:xfrm>
            <a:off x="6516216" y="3573016"/>
            <a:ext cx="1972413" cy="576064"/>
            <a:chOff x="971581" y="1512186"/>
            <a:chExt cx="1972413" cy="54399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Rettangolo 32"/>
            <p:cNvSpPr/>
            <p:nvPr/>
          </p:nvSpPr>
          <p:spPr>
            <a:xfrm>
              <a:off x="971581" y="1512186"/>
              <a:ext cx="1972413" cy="543993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ttangolo 33"/>
            <p:cNvSpPr/>
            <p:nvPr/>
          </p:nvSpPr>
          <p:spPr>
            <a:xfrm>
              <a:off x="971581" y="1512186"/>
              <a:ext cx="1972413" cy="5439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300" b="1" kern="1200" dirty="0" smtClean="0">
                <a:solidFill>
                  <a:schemeClr val="bg1"/>
                </a:solidFill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3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Immagine 34" descr="https://pbs.twimg.com/profile_images/1545244097/112Twitter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36450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ttangolo 35"/>
          <p:cNvSpPr/>
          <p:nvPr/>
        </p:nvSpPr>
        <p:spPr>
          <a:xfrm>
            <a:off x="6588224" y="4437112"/>
            <a:ext cx="1800200" cy="93923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sz="1100" dirty="0" smtClean="0"/>
          </a:p>
          <a:p>
            <a:r>
              <a:rPr lang="it-IT" sz="1400" b="1" dirty="0" smtClean="0">
                <a:solidFill>
                  <a:schemeClr val="bg1"/>
                </a:solidFill>
              </a:rPr>
              <a:t>  Iniziare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     RCP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1" y="4581128"/>
            <a:ext cx="792088" cy="641286"/>
          </a:xfrm>
          <a:prstGeom prst="rect">
            <a:avLst/>
          </a:prstGeom>
          <a:noFill/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</p:pic>
      <p:sp>
        <p:nvSpPr>
          <p:cNvPr id="38" name="Freccia in giù 37"/>
          <p:cNvSpPr/>
          <p:nvPr/>
        </p:nvSpPr>
        <p:spPr>
          <a:xfrm>
            <a:off x="7236296" y="2348880"/>
            <a:ext cx="484632" cy="3303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in giù 38"/>
          <p:cNvSpPr/>
          <p:nvPr/>
        </p:nvSpPr>
        <p:spPr>
          <a:xfrm>
            <a:off x="7236296" y="3284984"/>
            <a:ext cx="484632" cy="3303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in giù 39"/>
          <p:cNvSpPr/>
          <p:nvPr/>
        </p:nvSpPr>
        <p:spPr>
          <a:xfrm>
            <a:off x="7236296" y="4149080"/>
            <a:ext cx="484632" cy="3303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1187624" y="15567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</a:t>
            </a:r>
            <a:r>
              <a:rPr lang="it-IT" b="1" dirty="0" smtClean="0">
                <a:solidFill>
                  <a:schemeClr val="bg1"/>
                </a:solidFill>
              </a:rPr>
              <a:t>BAMBINO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6444208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</a:t>
            </a:r>
            <a:r>
              <a:rPr lang="it-IT" b="1" dirty="0" smtClean="0">
                <a:solidFill>
                  <a:schemeClr val="bg1"/>
                </a:solidFill>
              </a:rPr>
              <a:t>LATTANTE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940152" y="5589240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 si è soli e non è possibile attivare subito il servizio </a:t>
            </a:r>
          </a:p>
          <a:p>
            <a:pPr algn="ctr"/>
            <a:r>
              <a:rPr lang="it-IT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d’ Emergenza Sanitario, prima di andare a cercare aiuto eseguire </a:t>
            </a:r>
          </a:p>
          <a:p>
            <a:pPr algn="ctr"/>
            <a:r>
              <a:rPr lang="it-IT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 minuti di RCP</a:t>
            </a:r>
            <a:endParaRPr lang="it-IT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Domande</a:t>
            </a:r>
            <a:r>
              <a:rPr lang="it-IT" dirty="0" smtClean="0"/>
              <a:t> ?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59046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Sommario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3528" y="162880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Riconoscere </a:t>
            </a:r>
            <a:r>
              <a:rPr lang="it-IT" sz="2000" b="1" dirty="0" smtClean="0"/>
              <a:t>i segni e i sintomi delle vittime colpite da arresto cardiaco improvviso; 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49289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Fornire </a:t>
            </a:r>
            <a:r>
              <a:rPr lang="it-IT" sz="2000" b="1" dirty="0" smtClean="0"/>
              <a:t>un’appropriata assistenza durante un arresto respiratorio o cardiaco nel paziente adulto o in età pediatrica 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328498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Dimostrare  </a:t>
            </a:r>
            <a:r>
              <a:rPr lang="it-IT" sz="2000" b="1" dirty="0" smtClean="0"/>
              <a:t>l’abilità nell’utilizzare e prestare soccorso con un DAE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78904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Elencare  </a:t>
            </a:r>
            <a:r>
              <a:rPr lang="it-IT" sz="2000" b="1" dirty="0" smtClean="0"/>
              <a:t>le procedure per un corretto uso e un efficace e manutenzione del  DAE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4653136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SESSIONE  PRATICA</a:t>
            </a:r>
          </a:p>
          <a:p>
            <a:pPr algn="ctr"/>
            <a:r>
              <a:rPr lang="it-I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SUL  MANICHINO</a:t>
            </a:r>
          </a:p>
          <a:p>
            <a:pPr algn="ctr"/>
            <a:r>
              <a:rPr lang="it-I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BUON LAVORO A TUTTI !!</a:t>
            </a:r>
            <a:endParaRPr lang="it-IT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4" descr="C:\Users\Utente\Desktop\immagini per libretto\foto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73281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Certificazione del Corso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egnaposto contenuto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226009" cy="39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403648" y="5589240"/>
            <a:ext cx="6264696" cy="12687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In queste SLIDES è stata inserita la Defibrillazione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È necessario precisare che per chi non è un medico, è consentito utilizzare il defibrillatore semiautomatico esterno (AED) solo se, preventivamente autorizzato  secondo il regolamento  emanato dalla propria Regione di appartenenza.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D.L.18 marzo 2011 n. 273,G.U. 129 del 06/</a:t>
            </a:r>
            <a:r>
              <a:rPr kumimoji="0" lang="it-IT" sz="1400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06</a:t>
            </a:r>
            <a:r>
              <a:rPr kumimoji="0" lang="it-IT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/2011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</a:rPr>
              <a:t>Segni e i sintomi che possono precedere ACC</a:t>
            </a:r>
            <a:r>
              <a:rPr lang="it-IT" sz="3200" dirty="0" smtClean="0">
                <a:solidFill>
                  <a:srgbClr val="FF0000"/>
                </a:solidFill>
              </a:rPr>
              <a:t/>
            </a:r>
            <a:br>
              <a:rPr lang="it-IT" sz="3200" dirty="0" smtClean="0">
                <a:solidFill>
                  <a:srgbClr val="FF0000"/>
                </a:solidFill>
              </a:rPr>
            </a:br>
            <a:endParaRPr lang="it-IT" sz="320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48617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0" y="1340768"/>
            <a:ext cx="6084168" cy="478539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it-IT" sz="3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18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Forte </a:t>
            </a:r>
            <a:r>
              <a:rPr lang="it-IT" sz="2000" dirty="0" smtClean="0">
                <a:solidFill>
                  <a:schemeClr val="bg1"/>
                </a:solidFill>
              </a:rPr>
              <a:t>compressione o dolore e senso compressione al centro del torace dietro lo sterno;</a:t>
            </a:r>
          </a:p>
          <a:p>
            <a:pPr>
              <a:buNone/>
            </a:pPr>
            <a:endParaRPr lang="it-IT" sz="1800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Dolore </a:t>
            </a:r>
            <a:r>
              <a:rPr lang="it-IT" sz="2000" dirty="0" smtClean="0">
                <a:solidFill>
                  <a:schemeClr val="bg1"/>
                </a:solidFill>
              </a:rPr>
              <a:t>o disagio fisso o irradiante verso spalle braccia - collo o mandibola;</a:t>
            </a:r>
          </a:p>
          <a:p>
            <a:pPr>
              <a:buNone/>
            </a:pPr>
            <a:endParaRPr lang="it-IT" sz="1800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Difficoltà </a:t>
            </a:r>
            <a:r>
              <a:rPr lang="it-IT" sz="2000" dirty="0" smtClean="0">
                <a:solidFill>
                  <a:schemeClr val="bg1"/>
                </a:solidFill>
              </a:rPr>
              <a:t>respiratoria</a:t>
            </a:r>
          </a:p>
          <a:p>
            <a:pPr>
              <a:buNone/>
            </a:pPr>
            <a:endParaRPr lang="it-IT" sz="1800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Sudorazione</a:t>
            </a:r>
          </a:p>
          <a:p>
            <a:pPr>
              <a:buNone/>
            </a:pPr>
            <a:endParaRPr lang="it-IT" sz="18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Nausea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0808"/>
            <a:ext cx="28635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7715200" cy="1143000"/>
          </a:xfrm>
        </p:spPr>
        <p:txBody>
          <a:bodyPr/>
          <a:lstStyle/>
          <a:p>
            <a:r>
              <a:rPr lang="it-IT" dirty="0" smtClean="0"/>
              <a:t> Arresto cardiaco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56793"/>
            <a:ext cx="3970784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b="1" i="1" dirty="0" smtClean="0">
                <a:solidFill>
                  <a:schemeClr val="bg1"/>
                </a:solidFill>
              </a:rPr>
              <a:t>NO RESPIRO</a:t>
            </a:r>
            <a:endParaRPr lang="it-IT" sz="28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egnaposto contenuto 7" descr="https://it.sott.net/image/s15/304791/full/Il_cervello_del_cuore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441608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539552" y="263691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bg1"/>
                </a:solidFill>
              </a:rPr>
              <a:t>NO CIRCOLO</a:t>
            </a:r>
            <a:endParaRPr lang="it-IT" sz="2800" b="1" i="1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9552" y="371703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bg1"/>
                </a:solidFill>
              </a:rPr>
              <a:t>NO</a:t>
            </a:r>
            <a:r>
              <a:rPr lang="it-IT" b="1" i="1" dirty="0" smtClean="0">
                <a:solidFill>
                  <a:schemeClr val="bg1"/>
                </a:solidFill>
              </a:rPr>
              <a:t>  </a:t>
            </a:r>
            <a:r>
              <a:rPr lang="it-IT" sz="2800" b="1" i="1" dirty="0" smtClean="0">
                <a:solidFill>
                  <a:schemeClr val="bg1"/>
                </a:solidFill>
              </a:rPr>
              <a:t>OSSIGENO</a:t>
            </a:r>
          </a:p>
          <a:p>
            <a:pPr algn="ctr"/>
            <a:r>
              <a:rPr lang="it-IT" sz="2800" b="1" i="1" dirty="0" smtClean="0">
                <a:solidFill>
                  <a:schemeClr val="bg1"/>
                </a:solidFill>
              </a:rPr>
              <a:t>NO COSCIENZA</a:t>
            </a:r>
            <a:endParaRPr lang="it-IT" sz="2800" b="1" i="1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5157192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bg1"/>
                </a:solidFill>
              </a:rPr>
              <a:t>LESIONI CELEBRALI</a:t>
            </a:r>
          </a:p>
          <a:p>
            <a:pPr algn="ctr"/>
            <a:r>
              <a:rPr lang="it-IT" sz="8000" b="1" dirty="0" smtClean="0">
                <a:solidFill>
                  <a:srgbClr val="FF0000"/>
                </a:solidFill>
              </a:rPr>
              <a:t>MORTE</a:t>
            </a:r>
            <a:endParaRPr lang="it-IT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4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3483</TotalTime>
  <Words>2144</Words>
  <Application>Microsoft Office PowerPoint</Application>
  <PresentationFormat>Presentazione su schermo (4:3)</PresentationFormat>
  <Paragraphs>456</Paragraphs>
  <Slides>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0" baseType="lpstr">
      <vt:lpstr>Vertice</vt:lpstr>
      <vt:lpstr>Diapositiva 1</vt:lpstr>
      <vt:lpstr>Chi siamo</vt:lpstr>
      <vt:lpstr>Diapositiva 3</vt:lpstr>
      <vt:lpstr>Programma del corso</vt:lpstr>
      <vt:lpstr>Linee Guida del Corso</vt:lpstr>
      <vt:lpstr>Obiettivi del Corso</vt:lpstr>
      <vt:lpstr>Certificazione del Corso</vt:lpstr>
      <vt:lpstr>Segni e i sintomi che possono precedere ACC </vt:lpstr>
      <vt:lpstr> Arresto cardiaco</vt:lpstr>
      <vt:lpstr>I Numeri in ITALIA</vt:lpstr>
      <vt:lpstr>I Numeri in ITALIA</vt:lpstr>
      <vt:lpstr>Tempo di sopravvivenza</vt:lpstr>
      <vt:lpstr>Domande ?</vt:lpstr>
      <vt:lpstr>BLS-D  Basic Life Support and Defibrillation</vt:lpstr>
      <vt:lpstr>La Catena della sopravvivenza</vt:lpstr>
      <vt:lpstr>BLS-D  Basic Life Support and Defibrillation</vt:lpstr>
      <vt:lpstr>BLS-D  Basic Life Support and Defibrillation</vt:lpstr>
      <vt:lpstr>BLS-D  Basic Life Support and Defibrillation</vt:lpstr>
      <vt:lpstr>BLS-D  Basic Life Support and Defibrillation</vt:lpstr>
      <vt:lpstr>BLS-D  Basic Life Support and Defibrillation</vt:lpstr>
      <vt:lpstr>BLS-D  Basic Life Support and Defibrillation</vt:lpstr>
      <vt:lpstr>BLS-D  Basic Life Support and Defibrillation</vt:lpstr>
      <vt:lpstr>BLS-D  Basic Life Support and Defibrillation</vt:lpstr>
      <vt:lpstr>BLS-D  Basic Life Support end Defibrillation</vt:lpstr>
      <vt:lpstr>La Maschera Facciale</vt:lpstr>
      <vt:lpstr>Domande ?</vt:lpstr>
      <vt:lpstr>Defibrillazione (DAE)</vt:lpstr>
      <vt:lpstr>Defibrillazione (DAE)</vt:lpstr>
      <vt:lpstr>Defibrillazione (DAE)</vt:lpstr>
      <vt:lpstr>Defibrillazione (DAE)</vt:lpstr>
      <vt:lpstr>Defibrillazione (DAE)</vt:lpstr>
      <vt:lpstr>Defibrillazione (DAE)</vt:lpstr>
      <vt:lpstr>Defibrillazione (DAE)</vt:lpstr>
      <vt:lpstr>Defibrillazione (DAE)</vt:lpstr>
      <vt:lpstr>Defibrillazione (DAE)</vt:lpstr>
      <vt:lpstr>Defibrillazione (DAE)</vt:lpstr>
      <vt:lpstr>Defibrillazione (DAE)</vt:lpstr>
      <vt:lpstr>ACI in gravidanza</vt:lpstr>
      <vt:lpstr>Posizione laterale di sicurezza</vt:lpstr>
      <vt:lpstr>Algoritmo Adulto (DAE)</vt:lpstr>
      <vt:lpstr>Domande ?</vt:lpstr>
      <vt:lpstr>Disostruzione</vt:lpstr>
      <vt:lpstr>Disostruzione</vt:lpstr>
      <vt:lpstr>Disostruzione</vt:lpstr>
      <vt:lpstr>Domande ?</vt:lpstr>
      <vt:lpstr>Diapositiva 46</vt:lpstr>
      <vt:lpstr>Programma del corso</vt:lpstr>
      <vt:lpstr>Obiettivi del corso</vt:lpstr>
      <vt:lpstr>La catena della sopravvivenza</vt:lpstr>
      <vt:lpstr>BLS Bambino</vt:lpstr>
      <vt:lpstr>Disostruzione del Bambino</vt:lpstr>
      <vt:lpstr>BLS Bambino</vt:lpstr>
      <vt:lpstr>BLS Bambino</vt:lpstr>
      <vt:lpstr>BLS Bambino</vt:lpstr>
      <vt:lpstr>BLS Bambino</vt:lpstr>
      <vt:lpstr>BLS Bambino</vt:lpstr>
      <vt:lpstr>BLSD Bambino</vt:lpstr>
      <vt:lpstr>BLSD Bambino</vt:lpstr>
      <vt:lpstr>Domande ?</vt:lpstr>
      <vt:lpstr>BLS Lattante</vt:lpstr>
      <vt:lpstr>Disostruzione nel lattante da 0 a 12 mesi</vt:lpstr>
      <vt:lpstr>Disostruzione nel lattante</vt:lpstr>
      <vt:lpstr>BLS Lattante</vt:lpstr>
      <vt:lpstr>BLS del Lattante</vt:lpstr>
      <vt:lpstr>BLS del Lattante</vt:lpstr>
      <vt:lpstr>BLS del Lattante</vt:lpstr>
      <vt:lpstr>Algoritmo BLS Pediatrico</vt:lpstr>
      <vt:lpstr>Domande ?</vt:lpstr>
      <vt:lpstr>Sommario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342</cp:revision>
  <dcterms:created xsi:type="dcterms:W3CDTF">2016-08-29T14:10:47Z</dcterms:created>
  <dcterms:modified xsi:type="dcterms:W3CDTF">2020-03-09T14:33:12Z</dcterms:modified>
</cp:coreProperties>
</file>